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8" r:id="rId2"/>
    <p:sldId id="259" r:id="rId3"/>
    <p:sldId id="261" r:id="rId4"/>
    <p:sldId id="263" r:id="rId5"/>
    <p:sldId id="262" r:id="rId6"/>
    <p:sldId id="260" r:id="rId7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00"/>
    <a:srgbClr val="FFFF99"/>
    <a:srgbClr val="89A4A7"/>
    <a:srgbClr val="339933"/>
    <a:srgbClr val="CCFFCC"/>
    <a:srgbClr val="9999FF"/>
    <a:srgbClr val="CCECFF"/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740" autoAdjust="0"/>
    <p:restoredTop sz="94660"/>
  </p:normalViewPr>
  <p:slideViewPr>
    <p:cSldViewPr>
      <p:cViewPr varScale="1">
        <p:scale>
          <a:sx n="83" d="100"/>
          <a:sy n="83" d="100"/>
        </p:scale>
        <p:origin x="-163" y="-67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8616EC-8D62-4712-896F-0DD9225DCAA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708707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65CCC0-4E3B-40AB-902E-31C36555DF04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723020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30DE1C-D272-4154-BDA1-418210F79085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7963072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94DB39-214D-4E7E-8BE8-E35E4F28A73C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53734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66FFE6-53AC-4EB6-85DA-832380D59654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9612048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C2CD29-919F-426B-B9DA-07278F9276C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4763294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321A6D-4CAC-4FD4-8B7C-5325C66C3B2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7215053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2C7F3F-67CC-492E-87F8-B869303442ED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829032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A6E628-BC0B-4A14-A5DE-773BF35321C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0289569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7A91D0-5992-4BA6-A936-4DD4561960B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2391095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B5A3B3-DB03-4779-B973-248C8B05CD5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8360400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a typeface="ＭＳ Ｐゴシック" charset="-128"/>
              </a:defRPr>
            </a:lvl1pPr>
          </a:lstStyle>
          <a:p>
            <a:pPr>
              <a:defRPr/>
            </a:pPr>
            <a:fld id="{7276138F-EDB6-40DD-8627-E93E07CD0AA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emf"/><Relationship Id="rId4" Type="http://schemas.openxmlformats.org/officeDocument/2006/relationships/image" Target="../media/image11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emf"/><Relationship Id="rId4" Type="http://schemas.openxmlformats.org/officeDocument/2006/relationships/image" Target="../media/image11.e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emf"/><Relationship Id="rId3" Type="http://schemas.openxmlformats.org/officeDocument/2006/relationships/image" Target="../media/image9.emf"/><Relationship Id="rId7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10.emf"/><Relationship Id="rId4" Type="http://schemas.openxmlformats.org/officeDocument/2006/relationships/image" Target="../media/image3.png"/><Relationship Id="rId9" Type="http://schemas.openxmlformats.org/officeDocument/2006/relationships/image" Target="../media/image1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角丸四角形 16"/>
          <p:cNvSpPr/>
          <p:nvPr/>
        </p:nvSpPr>
        <p:spPr>
          <a:xfrm>
            <a:off x="344488" y="333375"/>
            <a:ext cx="9217025" cy="638175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2051" name="テキスト ボックス 15"/>
          <p:cNvSpPr txBox="1">
            <a:spLocks noChangeArrowheads="1"/>
          </p:cNvSpPr>
          <p:nvPr/>
        </p:nvSpPr>
        <p:spPr bwMode="auto">
          <a:xfrm>
            <a:off x="488950" y="436563"/>
            <a:ext cx="8802688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sz="240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あなたの管理するサイトはマルチデバイス対応していますか？</a:t>
            </a:r>
          </a:p>
        </p:txBody>
      </p:sp>
      <p:grpSp>
        <p:nvGrpSpPr>
          <p:cNvPr id="2052" name="グループ化 2"/>
          <p:cNvGrpSpPr>
            <a:grpSpLocks/>
          </p:cNvGrpSpPr>
          <p:nvPr/>
        </p:nvGrpSpPr>
        <p:grpSpPr bwMode="auto">
          <a:xfrm>
            <a:off x="2459038" y="2133600"/>
            <a:ext cx="5635625" cy="2871788"/>
            <a:chOff x="2157413" y="1341438"/>
            <a:chExt cx="6359042" cy="3240087"/>
          </a:xfrm>
        </p:grpSpPr>
        <p:sp>
          <p:nvSpPr>
            <p:cNvPr id="15" name="円/楕円 14"/>
            <p:cNvSpPr/>
            <p:nvPr/>
          </p:nvSpPr>
          <p:spPr>
            <a:xfrm>
              <a:off x="5625330" y="1438157"/>
              <a:ext cx="2305376" cy="2172596"/>
            </a:xfrm>
            <a:prstGeom prst="ellipse">
              <a:avLst/>
            </a:prstGeom>
            <a:solidFill>
              <a:srgbClr val="CCFF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4" name="角丸四角形 3"/>
            <p:cNvSpPr/>
            <p:nvPr/>
          </p:nvSpPr>
          <p:spPr>
            <a:xfrm>
              <a:off x="2157413" y="1341438"/>
              <a:ext cx="4402965" cy="2715296"/>
            </a:xfrm>
            <a:prstGeom prst="roundRect">
              <a:avLst>
                <a:gd name="adj" fmla="val 2909"/>
              </a:avLst>
            </a:prstGeom>
            <a:ln w="285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7" name="正方形/長方形 6"/>
            <p:cNvSpPr/>
            <p:nvPr/>
          </p:nvSpPr>
          <p:spPr>
            <a:xfrm>
              <a:off x="2273846" y="1484725"/>
              <a:ext cx="4153978" cy="2448424"/>
            </a:xfrm>
            <a:prstGeom prst="rect">
              <a:avLst/>
            </a:prstGeom>
            <a:ln w="285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2105" name="テキスト ボックス 17"/>
            <p:cNvSpPr txBox="1">
              <a:spLocks noChangeArrowheads="1"/>
            </p:cNvSpPr>
            <p:nvPr/>
          </p:nvSpPr>
          <p:spPr bwMode="auto">
            <a:xfrm>
              <a:off x="6629400" y="2432050"/>
              <a:ext cx="1887055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r>
                <a:rPr lang="ja-JP" altLang="en-US" b="1"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デスクトップ</a:t>
              </a:r>
              <a:r>
                <a:rPr lang="en-US" altLang="ja-JP" b="1"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PC</a:t>
              </a:r>
            </a:p>
          </p:txBody>
        </p:sp>
        <p:pic>
          <p:nvPicPr>
            <p:cNvPr id="2106" name="Picture 41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79650" y="1489075"/>
              <a:ext cx="4144963" cy="11906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92" name="正方形/長方形 91"/>
            <p:cNvSpPr/>
            <p:nvPr/>
          </p:nvSpPr>
          <p:spPr>
            <a:xfrm>
              <a:off x="3961231" y="4056734"/>
              <a:ext cx="791746" cy="379712"/>
            </a:xfrm>
            <a:prstGeom prst="rect">
              <a:avLst/>
            </a:prstGeom>
            <a:ln w="285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93" name="角丸四角形 92"/>
            <p:cNvSpPr/>
            <p:nvPr/>
          </p:nvSpPr>
          <p:spPr>
            <a:xfrm>
              <a:off x="3169485" y="4364802"/>
              <a:ext cx="2446888" cy="216723"/>
            </a:xfrm>
            <a:prstGeom prst="roundRect">
              <a:avLst>
                <a:gd name="adj" fmla="val 50000"/>
              </a:avLst>
            </a:prstGeom>
            <a:ln w="285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2109" name="テキスト ボックス 20"/>
            <p:cNvSpPr txBox="1">
              <a:spLocks noChangeArrowheads="1"/>
            </p:cNvSpPr>
            <p:nvPr/>
          </p:nvSpPr>
          <p:spPr bwMode="auto">
            <a:xfrm>
              <a:off x="2505075" y="1898650"/>
              <a:ext cx="1614488" cy="4619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r>
                <a:rPr lang="en-US" altLang="ja-JP" sz="2400" b="1">
                  <a:solidFill>
                    <a:schemeClr val="bg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Web Site</a:t>
              </a:r>
              <a:endParaRPr lang="ja-JP" altLang="en-US" sz="2400" b="1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grpSp>
          <p:nvGrpSpPr>
            <p:cNvPr id="2110" name="グループ化 23"/>
            <p:cNvGrpSpPr>
              <a:grpSpLocks/>
            </p:cNvGrpSpPr>
            <p:nvPr/>
          </p:nvGrpSpPr>
          <p:grpSpPr bwMode="auto">
            <a:xfrm>
              <a:off x="2279650" y="2679700"/>
              <a:ext cx="4148138" cy="244475"/>
              <a:chOff x="2279903" y="2679367"/>
              <a:chExt cx="4147529" cy="245577"/>
            </a:xfrm>
          </p:grpSpPr>
          <p:sp>
            <p:nvSpPr>
              <p:cNvPr id="22" name="正方形/長方形 21"/>
              <p:cNvSpPr/>
              <p:nvPr/>
            </p:nvSpPr>
            <p:spPr>
              <a:xfrm>
                <a:off x="2279473" y="2679051"/>
                <a:ext cx="1036998" cy="246485"/>
              </a:xfrm>
              <a:prstGeom prst="rect">
                <a:avLst/>
              </a:prstGeom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US" altLang="ja-JP" sz="1100" b="1" dirty="0">
                    <a:solidFill>
                      <a:srgbClr val="0070C0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Company</a:t>
                </a:r>
                <a:endParaRPr lang="ja-JP" altLang="en-US" sz="1100" b="1" dirty="0">
                  <a:solidFill>
                    <a:srgbClr val="0070C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09" name="正方形/長方形 108"/>
              <p:cNvSpPr/>
              <p:nvPr/>
            </p:nvSpPr>
            <p:spPr>
              <a:xfrm>
                <a:off x="3320053" y="2679051"/>
                <a:ext cx="1035207" cy="246485"/>
              </a:xfrm>
              <a:prstGeom prst="rect">
                <a:avLst/>
              </a:prstGeom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US" altLang="ja-JP" sz="1100" b="1" dirty="0">
                    <a:solidFill>
                      <a:srgbClr val="0070C0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Products</a:t>
                </a:r>
                <a:endParaRPr lang="ja-JP" altLang="en-US" sz="1100" b="1" dirty="0">
                  <a:solidFill>
                    <a:srgbClr val="0070C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10" name="正方形/長方形 109"/>
              <p:cNvSpPr/>
              <p:nvPr/>
            </p:nvSpPr>
            <p:spPr>
              <a:xfrm>
                <a:off x="4351678" y="2679051"/>
                <a:ext cx="1035207" cy="246485"/>
              </a:xfrm>
              <a:prstGeom prst="rect">
                <a:avLst/>
              </a:prstGeom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US" altLang="ja-JP" sz="1100" b="1" dirty="0">
                    <a:solidFill>
                      <a:srgbClr val="0070C0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News</a:t>
                </a:r>
                <a:endParaRPr lang="ja-JP" altLang="en-US" sz="1100" b="1" dirty="0">
                  <a:solidFill>
                    <a:srgbClr val="0070C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11" name="正方形/長方形 110"/>
              <p:cNvSpPr/>
              <p:nvPr/>
            </p:nvSpPr>
            <p:spPr>
              <a:xfrm>
                <a:off x="5390468" y="2679051"/>
                <a:ext cx="1036999" cy="246485"/>
              </a:xfrm>
              <a:prstGeom prst="rect">
                <a:avLst/>
              </a:prstGeom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US" altLang="ja-JP" sz="1100" b="1" dirty="0">
                    <a:solidFill>
                      <a:srgbClr val="0070C0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Contact</a:t>
                </a:r>
                <a:endParaRPr lang="ja-JP" altLang="en-US" sz="1100" b="1" dirty="0">
                  <a:solidFill>
                    <a:srgbClr val="0070C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</p:grpSp>
        <p:sp>
          <p:nvSpPr>
            <p:cNvPr id="25" name="正方形/長方形 24"/>
            <p:cNvSpPr/>
            <p:nvPr/>
          </p:nvSpPr>
          <p:spPr>
            <a:xfrm>
              <a:off x="2368784" y="2996408"/>
              <a:ext cx="927883" cy="818530"/>
            </a:xfrm>
            <a:prstGeom prst="rect">
              <a:avLst/>
            </a:prstGeom>
            <a:pattFill prst="dkHorz">
              <a:fgClr>
                <a:schemeClr val="bg1">
                  <a:lumMod val="95000"/>
                </a:schemeClr>
              </a:fgClr>
              <a:bgClr>
                <a:schemeClr val="bg2">
                  <a:lumMod val="60000"/>
                  <a:lumOff val="40000"/>
                </a:schemeClr>
              </a:bgClr>
            </a:patt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31" name="正方形/長方形 130"/>
            <p:cNvSpPr/>
            <p:nvPr/>
          </p:nvSpPr>
          <p:spPr>
            <a:xfrm>
              <a:off x="5387089" y="2996408"/>
              <a:ext cx="927883" cy="818530"/>
            </a:xfrm>
            <a:prstGeom prst="rect">
              <a:avLst/>
            </a:prstGeom>
            <a:pattFill prst="dkHorz">
              <a:fgClr>
                <a:schemeClr val="bg1">
                  <a:lumMod val="95000"/>
                </a:schemeClr>
              </a:fgClr>
              <a:bgClr>
                <a:schemeClr val="bg2">
                  <a:lumMod val="60000"/>
                  <a:lumOff val="40000"/>
                </a:schemeClr>
              </a:bgClr>
            </a:patt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26" name="正方形/長方形 25"/>
            <p:cNvSpPr/>
            <p:nvPr/>
          </p:nvSpPr>
          <p:spPr>
            <a:xfrm>
              <a:off x="3434595" y="2996408"/>
              <a:ext cx="1805610" cy="81853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88" name="正方形/長方形 87"/>
            <p:cNvSpPr/>
            <p:nvPr/>
          </p:nvSpPr>
          <p:spPr>
            <a:xfrm>
              <a:off x="2270263" y="1484725"/>
              <a:ext cx="4153978" cy="2448424"/>
            </a:xfrm>
            <a:prstGeom prst="rect">
              <a:avLst/>
            </a:prstGeom>
            <a:noFill/>
            <a:ln w="285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</p:grpSp>
      <p:sp>
        <p:nvSpPr>
          <p:cNvPr id="64" name="円/楕円 63"/>
          <p:cNvSpPr/>
          <p:nvPr/>
        </p:nvSpPr>
        <p:spPr>
          <a:xfrm>
            <a:off x="6748463" y="4537075"/>
            <a:ext cx="1917700" cy="1808163"/>
          </a:xfrm>
          <a:prstGeom prst="ellipse">
            <a:avLst/>
          </a:prstGeom>
          <a:solidFill>
            <a:srgbClr val="FF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60" name="円/楕円 59"/>
          <p:cNvSpPr/>
          <p:nvPr/>
        </p:nvSpPr>
        <p:spPr>
          <a:xfrm>
            <a:off x="4552950" y="4672013"/>
            <a:ext cx="1916113" cy="1808162"/>
          </a:xfrm>
          <a:prstGeom prst="ellipse">
            <a:avLst/>
          </a:prstGeom>
          <a:solidFill>
            <a:srgbClr val="FF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59" name="円/楕円 58"/>
          <p:cNvSpPr/>
          <p:nvPr/>
        </p:nvSpPr>
        <p:spPr>
          <a:xfrm>
            <a:off x="1225550" y="4254500"/>
            <a:ext cx="2298700" cy="2166938"/>
          </a:xfrm>
          <a:prstGeom prst="ellipse">
            <a:avLst/>
          </a:prstGeom>
          <a:solidFill>
            <a:srgbClr val="9999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2056" name="テキスト ボックス 68"/>
          <p:cNvSpPr txBox="1">
            <a:spLocks noChangeArrowheads="1"/>
          </p:cNvSpPr>
          <p:nvPr/>
        </p:nvSpPr>
        <p:spPr bwMode="auto">
          <a:xfrm>
            <a:off x="1855788" y="5713413"/>
            <a:ext cx="1058862" cy="328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b="1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ノート</a:t>
            </a:r>
            <a:r>
              <a:rPr lang="en-US" altLang="ja-JP" b="1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PC</a:t>
            </a:r>
          </a:p>
        </p:txBody>
      </p:sp>
      <p:sp>
        <p:nvSpPr>
          <p:cNvPr id="2057" name="テキスト ボックス 69"/>
          <p:cNvSpPr txBox="1">
            <a:spLocks noChangeArrowheads="1"/>
          </p:cNvSpPr>
          <p:nvPr/>
        </p:nvSpPr>
        <p:spPr bwMode="auto">
          <a:xfrm>
            <a:off x="4711700" y="5878513"/>
            <a:ext cx="1597025" cy="327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b="1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スマートフォン</a:t>
            </a:r>
            <a:endParaRPr lang="en-US" altLang="ja-JP" b="1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2058" name="テキスト ボックス 70"/>
          <p:cNvSpPr txBox="1">
            <a:spLocks noChangeArrowheads="1"/>
          </p:cNvSpPr>
          <p:nvPr/>
        </p:nvSpPr>
        <p:spPr bwMode="auto">
          <a:xfrm>
            <a:off x="7113588" y="5741988"/>
            <a:ext cx="1185862" cy="327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b="1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タブレット</a:t>
            </a:r>
            <a:endParaRPr lang="en-US" altLang="ja-JP" b="1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grpSp>
        <p:nvGrpSpPr>
          <p:cNvPr id="2059" name="グループ化 7"/>
          <p:cNvGrpSpPr>
            <a:grpSpLocks/>
          </p:cNvGrpSpPr>
          <p:nvPr/>
        </p:nvGrpSpPr>
        <p:grpSpPr bwMode="auto">
          <a:xfrm>
            <a:off x="6497638" y="3957638"/>
            <a:ext cx="2343150" cy="1671637"/>
            <a:chOff x="6497101" y="3957945"/>
            <a:chExt cx="2344331" cy="1671708"/>
          </a:xfrm>
        </p:grpSpPr>
        <p:sp>
          <p:nvSpPr>
            <p:cNvPr id="10" name="角丸四角形 9"/>
            <p:cNvSpPr/>
            <p:nvPr/>
          </p:nvSpPr>
          <p:spPr>
            <a:xfrm rot="5400000">
              <a:off x="6833412" y="3621634"/>
              <a:ext cx="1671708" cy="2344331"/>
            </a:xfrm>
            <a:prstGeom prst="roundRect">
              <a:avLst>
                <a:gd name="adj" fmla="val 3882"/>
              </a:avLst>
            </a:prstGeom>
            <a:ln w="285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51" name="正方形/長方形 50"/>
            <p:cNvSpPr/>
            <p:nvPr/>
          </p:nvSpPr>
          <p:spPr>
            <a:xfrm rot="5400000">
              <a:off x="6949304" y="3732815"/>
              <a:ext cx="1439924" cy="2121969"/>
            </a:xfrm>
            <a:prstGeom prst="rect">
              <a:avLst/>
            </a:prstGeom>
            <a:ln w="285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pic>
          <p:nvPicPr>
            <p:cNvPr id="2092" name="Picture 4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08266" y="4073332"/>
              <a:ext cx="2122000" cy="28424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093" name="テキスト ボックス 105"/>
            <p:cNvSpPr txBox="1">
              <a:spLocks noChangeArrowheads="1"/>
            </p:cNvSpPr>
            <p:nvPr/>
          </p:nvSpPr>
          <p:spPr bwMode="auto">
            <a:xfrm>
              <a:off x="6650481" y="4101475"/>
              <a:ext cx="903398" cy="2729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r>
                <a:rPr lang="en-US" altLang="ja-JP" sz="1400" b="1">
                  <a:solidFill>
                    <a:schemeClr val="bg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Web Site</a:t>
              </a:r>
              <a:endParaRPr lang="ja-JP" altLang="en-US" sz="1400" b="1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grpSp>
          <p:nvGrpSpPr>
            <p:cNvPr id="2094" name="グループ化 124"/>
            <p:cNvGrpSpPr>
              <a:grpSpLocks/>
            </p:cNvGrpSpPr>
            <p:nvPr/>
          </p:nvGrpSpPr>
          <p:grpSpPr bwMode="auto">
            <a:xfrm>
              <a:off x="6606859" y="4344914"/>
              <a:ext cx="2123406" cy="191374"/>
              <a:chOff x="2279903" y="2679367"/>
              <a:chExt cx="4147529" cy="245577"/>
            </a:xfrm>
          </p:grpSpPr>
          <p:sp>
            <p:nvSpPr>
              <p:cNvPr id="126" name="正方形/長方形 125"/>
              <p:cNvSpPr/>
              <p:nvPr/>
            </p:nvSpPr>
            <p:spPr>
              <a:xfrm>
                <a:off x="2279579" y="2679876"/>
                <a:ext cx="1036181" cy="244466"/>
              </a:xfrm>
              <a:prstGeom prst="rect">
                <a:avLst/>
              </a:prstGeom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>
                  <a:defRPr/>
                </a:pPr>
                <a:r>
                  <a:rPr lang="en-US" altLang="ja-JP" sz="800" b="1" dirty="0">
                    <a:solidFill>
                      <a:srgbClr val="0070C0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Company</a:t>
                </a:r>
                <a:endParaRPr lang="ja-JP" altLang="en-US" sz="800" b="1" dirty="0">
                  <a:solidFill>
                    <a:srgbClr val="0070C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27" name="正方形/長方形 126"/>
              <p:cNvSpPr/>
              <p:nvPr/>
            </p:nvSpPr>
            <p:spPr>
              <a:xfrm>
                <a:off x="3321964" y="2679876"/>
                <a:ext cx="1036181" cy="244466"/>
              </a:xfrm>
              <a:prstGeom prst="rect">
                <a:avLst/>
              </a:prstGeom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>
                  <a:defRPr/>
                </a:pPr>
                <a:r>
                  <a:rPr lang="en-US" altLang="ja-JP" sz="800" b="1" dirty="0">
                    <a:solidFill>
                      <a:srgbClr val="0070C0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Products</a:t>
                </a:r>
                <a:endParaRPr lang="ja-JP" altLang="en-US" sz="800" b="1" dirty="0">
                  <a:solidFill>
                    <a:srgbClr val="0070C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28" name="正方形/長方形 127"/>
              <p:cNvSpPr/>
              <p:nvPr/>
            </p:nvSpPr>
            <p:spPr>
              <a:xfrm>
                <a:off x="4348839" y="2679876"/>
                <a:ext cx="1036181" cy="244466"/>
              </a:xfrm>
              <a:prstGeom prst="rect">
                <a:avLst/>
              </a:prstGeom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>
                  <a:defRPr/>
                </a:pPr>
                <a:r>
                  <a:rPr lang="en-US" altLang="ja-JP" sz="800" b="1" dirty="0">
                    <a:solidFill>
                      <a:srgbClr val="0070C0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News</a:t>
                </a:r>
                <a:endParaRPr lang="ja-JP" altLang="en-US" sz="800" b="1" dirty="0">
                  <a:solidFill>
                    <a:srgbClr val="0070C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29" name="正方形/長方形 128"/>
              <p:cNvSpPr/>
              <p:nvPr/>
            </p:nvSpPr>
            <p:spPr>
              <a:xfrm>
                <a:off x="5391224" y="2679876"/>
                <a:ext cx="1036181" cy="244466"/>
              </a:xfrm>
              <a:prstGeom prst="rect">
                <a:avLst/>
              </a:prstGeom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>
                  <a:defRPr/>
                </a:pPr>
                <a:r>
                  <a:rPr lang="en-US" altLang="ja-JP" sz="800" b="1" dirty="0">
                    <a:solidFill>
                      <a:srgbClr val="0070C0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Contact</a:t>
                </a:r>
                <a:endParaRPr lang="ja-JP" altLang="en-US" sz="800" b="1" dirty="0">
                  <a:solidFill>
                    <a:srgbClr val="0070C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</p:grpSp>
        <p:sp>
          <p:nvSpPr>
            <p:cNvPr id="132" name="正方形/長方形 131"/>
            <p:cNvSpPr/>
            <p:nvPr/>
          </p:nvSpPr>
          <p:spPr>
            <a:xfrm>
              <a:off x="8148933" y="4613610"/>
              <a:ext cx="463784" cy="827123"/>
            </a:xfrm>
            <a:prstGeom prst="rect">
              <a:avLst/>
            </a:prstGeom>
            <a:pattFill prst="dkHorz">
              <a:fgClr>
                <a:schemeClr val="bg1">
                  <a:lumMod val="95000"/>
                </a:schemeClr>
              </a:fgClr>
              <a:bgClr>
                <a:schemeClr val="bg2">
                  <a:lumMod val="60000"/>
                  <a:lumOff val="40000"/>
                </a:schemeClr>
              </a:bgClr>
            </a:patt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37" name="正方形/長方形 136"/>
            <p:cNvSpPr/>
            <p:nvPr/>
          </p:nvSpPr>
          <p:spPr>
            <a:xfrm>
              <a:off x="6686108" y="4623135"/>
              <a:ext cx="1388174" cy="820773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90" name="正方形/長方形 89"/>
            <p:cNvSpPr/>
            <p:nvPr/>
          </p:nvSpPr>
          <p:spPr>
            <a:xfrm rot="5400000">
              <a:off x="6947715" y="3732815"/>
              <a:ext cx="1439924" cy="2121969"/>
            </a:xfrm>
            <a:prstGeom prst="rect">
              <a:avLst/>
            </a:prstGeom>
            <a:noFill/>
            <a:ln w="285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</p:grpSp>
      <p:grpSp>
        <p:nvGrpSpPr>
          <p:cNvPr id="2060" name="グループ化 26"/>
          <p:cNvGrpSpPr>
            <a:grpSpLocks/>
          </p:cNvGrpSpPr>
          <p:nvPr/>
        </p:nvGrpSpPr>
        <p:grpSpPr bwMode="auto">
          <a:xfrm>
            <a:off x="1073150" y="3565525"/>
            <a:ext cx="2578100" cy="2063750"/>
            <a:chOff x="595013" y="3308532"/>
            <a:chExt cx="2909198" cy="2329168"/>
          </a:xfrm>
        </p:grpSpPr>
        <p:sp>
          <p:nvSpPr>
            <p:cNvPr id="138" name="角丸四角形 137"/>
            <p:cNvSpPr/>
            <p:nvPr/>
          </p:nvSpPr>
          <p:spPr>
            <a:xfrm>
              <a:off x="729367" y="3308532"/>
              <a:ext cx="2667361" cy="2001293"/>
            </a:xfrm>
            <a:prstGeom prst="roundRect">
              <a:avLst>
                <a:gd name="adj" fmla="val 3684"/>
              </a:avLst>
            </a:prstGeom>
            <a:ln w="285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39" name="角丸四角形 138"/>
            <p:cNvSpPr/>
            <p:nvPr/>
          </p:nvSpPr>
          <p:spPr>
            <a:xfrm>
              <a:off x="595013" y="5309825"/>
              <a:ext cx="2909198" cy="229333"/>
            </a:xfrm>
            <a:prstGeom prst="roundRect">
              <a:avLst>
                <a:gd name="adj" fmla="val 30029"/>
              </a:avLst>
            </a:prstGeom>
            <a:ln w="285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40" name="角丸四角形 139"/>
            <p:cNvSpPr/>
            <p:nvPr/>
          </p:nvSpPr>
          <p:spPr>
            <a:xfrm>
              <a:off x="595013" y="5408367"/>
              <a:ext cx="2909198" cy="229333"/>
            </a:xfrm>
            <a:prstGeom prst="roundRect">
              <a:avLst>
                <a:gd name="adj" fmla="val 0"/>
              </a:avLst>
            </a:prstGeom>
            <a:ln w="285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41" name="正方形/長方形 140"/>
            <p:cNvSpPr/>
            <p:nvPr/>
          </p:nvSpPr>
          <p:spPr>
            <a:xfrm>
              <a:off x="838640" y="3417824"/>
              <a:ext cx="2461353" cy="1780918"/>
            </a:xfrm>
            <a:prstGeom prst="rect">
              <a:avLst/>
            </a:prstGeom>
            <a:ln w="285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pic>
          <p:nvPicPr>
            <p:cNvPr id="2079" name="Picture 41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37446" y="3417500"/>
              <a:ext cx="2462319" cy="7073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080" name="テキスト ボックス 143"/>
            <p:cNvSpPr txBox="1">
              <a:spLocks noChangeArrowheads="1"/>
            </p:cNvSpPr>
            <p:nvPr/>
          </p:nvSpPr>
          <p:spPr bwMode="auto">
            <a:xfrm>
              <a:off x="902507" y="3565981"/>
              <a:ext cx="1254767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r>
                <a:rPr lang="en-US" altLang="ja-JP" b="1">
                  <a:solidFill>
                    <a:schemeClr val="bg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Web Site</a:t>
              </a:r>
              <a:endParaRPr lang="ja-JP" altLang="en-US" b="1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grpSp>
          <p:nvGrpSpPr>
            <p:cNvPr id="2081" name="グループ化 144"/>
            <p:cNvGrpSpPr>
              <a:grpSpLocks/>
            </p:cNvGrpSpPr>
            <p:nvPr/>
          </p:nvGrpSpPr>
          <p:grpSpPr bwMode="auto">
            <a:xfrm>
              <a:off x="826956" y="4124831"/>
              <a:ext cx="2470559" cy="240274"/>
              <a:chOff x="2279903" y="2679367"/>
              <a:chExt cx="4147529" cy="245577"/>
            </a:xfrm>
          </p:grpSpPr>
          <p:sp>
            <p:nvSpPr>
              <p:cNvPr id="146" name="正方形/長方形 145"/>
              <p:cNvSpPr/>
              <p:nvPr/>
            </p:nvSpPr>
            <p:spPr>
              <a:xfrm>
                <a:off x="2278469" y="2680084"/>
                <a:ext cx="1037529" cy="245382"/>
              </a:xfrm>
              <a:prstGeom prst="rect">
                <a:avLst/>
              </a:prstGeom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>
                  <a:defRPr/>
                </a:pPr>
                <a:r>
                  <a:rPr lang="en-US" altLang="ja-JP" sz="800" b="1" dirty="0">
                    <a:solidFill>
                      <a:srgbClr val="0070C0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Company</a:t>
                </a:r>
                <a:endParaRPr lang="ja-JP" altLang="en-US" sz="800" b="1" dirty="0">
                  <a:solidFill>
                    <a:srgbClr val="0070C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47" name="正方形/長方形 146"/>
              <p:cNvSpPr/>
              <p:nvPr/>
            </p:nvSpPr>
            <p:spPr>
              <a:xfrm>
                <a:off x="3319006" y="2680084"/>
                <a:ext cx="1037529" cy="245382"/>
              </a:xfrm>
              <a:prstGeom prst="rect">
                <a:avLst/>
              </a:prstGeom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>
                  <a:defRPr/>
                </a:pPr>
                <a:r>
                  <a:rPr lang="en-US" altLang="ja-JP" sz="800" b="1" dirty="0">
                    <a:solidFill>
                      <a:srgbClr val="0070C0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Products</a:t>
                </a:r>
                <a:endParaRPr lang="ja-JP" altLang="en-US" sz="800" b="1" dirty="0">
                  <a:solidFill>
                    <a:srgbClr val="0070C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48" name="正方形/長方形 147"/>
              <p:cNvSpPr/>
              <p:nvPr/>
            </p:nvSpPr>
            <p:spPr>
              <a:xfrm>
                <a:off x="4350520" y="2680084"/>
                <a:ext cx="1037531" cy="245382"/>
              </a:xfrm>
              <a:prstGeom prst="rect">
                <a:avLst/>
              </a:prstGeom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>
                  <a:defRPr/>
                </a:pPr>
                <a:r>
                  <a:rPr lang="en-US" altLang="ja-JP" sz="800" b="1" dirty="0">
                    <a:solidFill>
                      <a:srgbClr val="0070C0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News</a:t>
                </a:r>
                <a:endParaRPr lang="ja-JP" altLang="en-US" sz="800" b="1" dirty="0">
                  <a:solidFill>
                    <a:srgbClr val="0070C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49" name="正方形/長方形 148"/>
              <p:cNvSpPr/>
              <p:nvPr/>
            </p:nvSpPr>
            <p:spPr>
              <a:xfrm>
                <a:off x="5391057" y="2680084"/>
                <a:ext cx="1037531" cy="245382"/>
              </a:xfrm>
              <a:prstGeom prst="rect">
                <a:avLst/>
              </a:prstGeom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>
                  <a:defRPr/>
                </a:pPr>
                <a:r>
                  <a:rPr lang="en-US" altLang="ja-JP" sz="800" b="1" dirty="0">
                    <a:solidFill>
                      <a:srgbClr val="0070C0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Contact</a:t>
                </a:r>
                <a:endParaRPr lang="ja-JP" altLang="en-US" sz="800" b="1" dirty="0">
                  <a:solidFill>
                    <a:srgbClr val="0070C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</p:grpSp>
        <p:sp>
          <p:nvSpPr>
            <p:cNvPr id="150" name="正方形/長方形 149"/>
            <p:cNvSpPr/>
            <p:nvPr/>
          </p:nvSpPr>
          <p:spPr>
            <a:xfrm>
              <a:off x="924627" y="4460575"/>
              <a:ext cx="521292" cy="627084"/>
            </a:xfrm>
            <a:prstGeom prst="rect">
              <a:avLst/>
            </a:prstGeom>
            <a:pattFill prst="dkHorz">
              <a:fgClr>
                <a:schemeClr val="bg1">
                  <a:lumMod val="95000"/>
                </a:schemeClr>
              </a:fgClr>
              <a:bgClr>
                <a:schemeClr val="bg2">
                  <a:lumMod val="60000"/>
                  <a:lumOff val="40000"/>
                </a:schemeClr>
              </a:bgClr>
            </a:patt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51" name="正方形/長方形 150"/>
            <p:cNvSpPr/>
            <p:nvPr/>
          </p:nvSpPr>
          <p:spPr>
            <a:xfrm>
              <a:off x="2685552" y="4460575"/>
              <a:ext cx="523082" cy="627084"/>
            </a:xfrm>
            <a:prstGeom prst="rect">
              <a:avLst/>
            </a:prstGeom>
            <a:pattFill prst="dkHorz">
              <a:fgClr>
                <a:schemeClr val="bg1">
                  <a:lumMod val="95000"/>
                </a:schemeClr>
              </a:fgClr>
              <a:bgClr>
                <a:schemeClr val="bg2">
                  <a:lumMod val="60000"/>
                  <a:lumOff val="40000"/>
                </a:schemeClr>
              </a:bgClr>
            </a:patt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52" name="正方形/長方形 151"/>
            <p:cNvSpPr/>
            <p:nvPr/>
          </p:nvSpPr>
          <p:spPr>
            <a:xfrm>
              <a:off x="1553401" y="4465949"/>
              <a:ext cx="1024668" cy="64141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43" name="正方形/長方形 142"/>
            <p:cNvSpPr/>
            <p:nvPr/>
          </p:nvSpPr>
          <p:spPr>
            <a:xfrm>
              <a:off x="835058" y="3417824"/>
              <a:ext cx="2463145" cy="1780918"/>
            </a:xfrm>
            <a:prstGeom prst="rect">
              <a:avLst/>
            </a:prstGeom>
            <a:noFill/>
            <a:ln w="285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</p:grpSp>
      <p:grpSp>
        <p:nvGrpSpPr>
          <p:cNvPr id="2061" name="グループ化 28"/>
          <p:cNvGrpSpPr>
            <a:grpSpLocks/>
          </p:cNvGrpSpPr>
          <p:nvPr/>
        </p:nvGrpSpPr>
        <p:grpSpPr bwMode="auto">
          <a:xfrm>
            <a:off x="4949825" y="4149725"/>
            <a:ext cx="1122363" cy="1631950"/>
            <a:chOff x="4862675" y="3814996"/>
            <a:chExt cx="1264812" cy="1839727"/>
          </a:xfrm>
        </p:grpSpPr>
        <p:grpSp>
          <p:nvGrpSpPr>
            <p:cNvPr id="2065" name="グループ化 154"/>
            <p:cNvGrpSpPr>
              <a:grpSpLocks/>
            </p:cNvGrpSpPr>
            <p:nvPr/>
          </p:nvGrpSpPr>
          <p:grpSpPr bwMode="auto">
            <a:xfrm>
              <a:off x="4862675" y="3814996"/>
              <a:ext cx="1264812" cy="1839727"/>
              <a:chOff x="4862675" y="3814996"/>
              <a:chExt cx="1264812" cy="1839727"/>
            </a:xfrm>
          </p:grpSpPr>
          <p:sp>
            <p:nvSpPr>
              <p:cNvPr id="156" name="角丸四角形 155"/>
              <p:cNvSpPr/>
              <p:nvPr/>
            </p:nvSpPr>
            <p:spPr>
              <a:xfrm>
                <a:off x="4862675" y="3814996"/>
                <a:ext cx="1264812" cy="1839727"/>
              </a:xfrm>
              <a:prstGeom prst="roundRect">
                <a:avLst>
                  <a:gd name="adj" fmla="val 5512"/>
                </a:avLst>
              </a:prstGeom>
              <a:ln w="285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pic>
            <p:nvPicPr>
              <p:cNvPr id="2069" name="Picture 43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973444" y="3918104"/>
                <a:ext cx="1043275" cy="38308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2070" name="テキスト ボックス 158"/>
              <p:cNvSpPr txBox="1">
                <a:spLocks noChangeArrowheads="1"/>
              </p:cNvSpPr>
              <p:nvPr/>
            </p:nvSpPr>
            <p:spPr bwMode="auto">
              <a:xfrm>
                <a:off x="5071728" y="3985199"/>
                <a:ext cx="846707" cy="2616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r>
                  <a:rPr lang="en-US" altLang="ja-JP" sz="1100" b="1">
                    <a:solidFill>
                      <a:schemeClr val="bg1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Web Site</a:t>
                </a:r>
                <a:endParaRPr lang="ja-JP" altLang="en-US" sz="1100" b="1">
                  <a:solidFill>
                    <a:schemeClr val="bg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60" name="正方形/長方形 159"/>
              <p:cNvSpPr/>
              <p:nvPr/>
            </p:nvSpPr>
            <p:spPr>
              <a:xfrm>
                <a:off x="4971804" y="4299983"/>
                <a:ext cx="1050133" cy="246967"/>
              </a:xfrm>
              <a:prstGeom prst="rect">
                <a:avLst/>
              </a:prstGeom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US" altLang="ja-JP" sz="1000" b="1" dirty="0">
                    <a:solidFill>
                      <a:srgbClr val="0070C0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Company</a:t>
                </a:r>
                <a:endParaRPr lang="ja-JP" altLang="en-US" sz="1000" b="1" dirty="0">
                  <a:solidFill>
                    <a:srgbClr val="0070C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61" name="正方形/長方形 160"/>
              <p:cNvSpPr/>
              <p:nvPr/>
            </p:nvSpPr>
            <p:spPr>
              <a:xfrm>
                <a:off x="4971804" y="4546950"/>
                <a:ext cx="1050133" cy="243388"/>
              </a:xfrm>
              <a:prstGeom prst="rect">
                <a:avLst/>
              </a:prstGeom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US" altLang="ja-JP" sz="1000" b="1" dirty="0">
                    <a:solidFill>
                      <a:srgbClr val="0070C0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Products</a:t>
                </a:r>
                <a:endParaRPr lang="ja-JP" altLang="en-US" sz="1000" b="1" dirty="0">
                  <a:solidFill>
                    <a:srgbClr val="0070C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62" name="正方形/長方形 161"/>
              <p:cNvSpPr/>
              <p:nvPr/>
            </p:nvSpPr>
            <p:spPr>
              <a:xfrm>
                <a:off x="4971804" y="4810023"/>
                <a:ext cx="1050133" cy="245178"/>
              </a:xfrm>
              <a:prstGeom prst="rect">
                <a:avLst/>
              </a:prstGeom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US" altLang="ja-JP" sz="1000" b="1" dirty="0">
                    <a:solidFill>
                      <a:srgbClr val="0070C0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News</a:t>
                </a:r>
                <a:endParaRPr lang="ja-JP" altLang="en-US" sz="1000" b="1" dirty="0">
                  <a:solidFill>
                    <a:srgbClr val="0070C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63" name="正方形/長方形 162"/>
              <p:cNvSpPr/>
              <p:nvPr/>
            </p:nvSpPr>
            <p:spPr>
              <a:xfrm>
                <a:off x="4971804" y="5044464"/>
                <a:ext cx="1050133" cy="245177"/>
              </a:xfrm>
              <a:prstGeom prst="rect">
                <a:avLst/>
              </a:prstGeom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US" altLang="ja-JP" sz="1000" b="1" dirty="0">
                    <a:solidFill>
                      <a:srgbClr val="0070C0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Contact</a:t>
                </a:r>
                <a:endParaRPr lang="ja-JP" altLang="en-US" sz="1000" b="1" dirty="0">
                  <a:solidFill>
                    <a:srgbClr val="0070C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</p:grpSp>
        <p:sp>
          <p:nvSpPr>
            <p:cNvPr id="165" name="正方形/長方形 164"/>
            <p:cNvSpPr/>
            <p:nvPr/>
          </p:nvSpPr>
          <p:spPr>
            <a:xfrm>
              <a:off x="4968226" y="5268166"/>
              <a:ext cx="1055500" cy="27202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66" name="正方形/長方形 165"/>
            <p:cNvSpPr/>
            <p:nvPr/>
          </p:nvSpPr>
          <p:spPr>
            <a:xfrm rot="5400000">
              <a:off x="4683490" y="4199951"/>
              <a:ext cx="1623183" cy="1057290"/>
            </a:xfrm>
            <a:prstGeom prst="rect">
              <a:avLst/>
            </a:prstGeom>
            <a:noFill/>
            <a:ln w="285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</p:grpSp>
      <p:sp>
        <p:nvSpPr>
          <p:cNvPr id="173" name="テキスト ボックス 172"/>
          <p:cNvSpPr txBox="1"/>
          <p:nvPr/>
        </p:nvSpPr>
        <p:spPr>
          <a:xfrm>
            <a:off x="5089525" y="6178550"/>
            <a:ext cx="787400" cy="2317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ja-JP" altLang="en-US" sz="1050" b="1" dirty="0">
                <a:solidFill>
                  <a:srgbClr val="C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タテ／ヨコ</a:t>
            </a:r>
            <a:endParaRPr lang="en-US" altLang="ja-JP" sz="1050" b="1" dirty="0">
              <a:solidFill>
                <a:srgbClr val="C00000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74" name="テキスト ボックス 173"/>
          <p:cNvSpPr txBox="1"/>
          <p:nvPr/>
        </p:nvSpPr>
        <p:spPr>
          <a:xfrm>
            <a:off x="7312025" y="6037263"/>
            <a:ext cx="788988" cy="2317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ja-JP" altLang="en-US" sz="1050" b="1" dirty="0">
                <a:solidFill>
                  <a:srgbClr val="C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タテ／ヨコ</a:t>
            </a:r>
            <a:endParaRPr lang="en-US" altLang="ja-JP" sz="1050" b="1" dirty="0">
              <a:solidFill>
                <a:srgbClr val="C00000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2064" name="テキスト ボックス 4"/>
          <p:cNvSpPr txBox="1">
            <a:spLocks noChangeArrowheads="1"/>
          </p:cNvSpPr>
          <p:nvPr/>
        </p:nvSpPr>
        <p:spPr bwMode="auto">
          <a:xfrm>
            <a:off x="488950" y="1046163"/>
            <a:ext cx="8869363" cy="922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インターネットを閲覧するには様々なデバイスが存在します。</a:t>
            </a:r>
            <a:endParaRPr lang="en-US" altLang="ja-JP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eaLnBrk="1" hangingPunct="1"/>
            <a:r>
              <a:rPr lang="ja-JP" altLang="en-US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ですが、それぞれサイズが異なり見え方が全く違います。あなたの管理するサイトは正しく表示されていますか？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角丸四角形 82"/>
          <p:cNvSpPr/>
          <p:nvPr/>
        </p:nvSpPr>
        <p:spPr>
          <a:xfrm>
            <a:off x="344488" y="333375"/>
            <a:ext cx="9217025" cy="638175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3075" name="テキスト ボックス 15"/>
          <p:cNvSpPr txBox="1">
            <a:spLocks noChangeArrowheads="1"/>
          </p:cNvSpPr>
          <p:nvPr/>
        </p:nvSpPr>
        <p:spPr bwMode="auto">
          <a:xfrm>
            <a:off x="950913" y="436563"/>
            <a:ext cx="7878762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sz="240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ＰＣサイトをそのままスマートフォンに表示させると</a:t>
            </a:r>
            <a:r>
              <a:rPr lang="en-US" altLang="ja-JP" sz="240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…</a:t>
            </a:r>
            <a:endParaRPr lang="ja-JP" altLang="en-US" sz="2400">
              <a:solidFill>
                <a:schemeClr val="bg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grpSp>
        <p:nvGrpSpPr>
          <p:cNvPr id="3076" name="グループ化 4"/>
          <p:cNvGrpSpPr>
            <a:grpSpLocks/>
          </p:cNvGrpSpPr>
          <p:nvPr/>
        </p:nvGrpSpPr>
        <p:grpSpPr bwMode="auto">
          <a:xfrm>
            <a:off x="658813" y="2565400"/>
            <a:ext cx="4403725" cy="3240088"/>
            <a:chOff x="340529" y="1617663"/>
            <a:chExt cx="4403725" cy="3240087"/>
          </a:xfrm>
        </p:grpSpPr>
        <p:sp>
          <p:nvSpPr>
            <p:cNvPr id="39" name="角丸四角形 38"/>
            <p:cNvSpPr/>
            <p:nvPr/>
          </p:nvSpPr>
          <p:spPr>
            <a:xfrm>
              <a:off x="340529" y="1617663"/>
              <a:ext cx="4403725" cy="2714624"/>
            </a:xfrm>
            <a:prstGeom prst="roundRect">
              <a:avLst>
                <a:gd name="adj" fmla="val 2909"/>
              </a:avLst>
            </a:prstGeom>
            <a:ln w="285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40" name="正方形/長方形 39"/>
            <p:cNvSpPr/>
            <p:nvPr/>
          </p:nvSpPr>
          <p:spPr>
            <a:xfrm>
              <a:off x="456416" y="1760538"/>
              <a:ext cx="4154488" cy="2449512"/>
            </a:xfrm>
            <a:prstGeom prst="rect">
              <a:avLst/>
            </a:prstGeom>
            <a:ln w="285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pic>
          <p:nvPicPr>
            <p:cNvPr id="3088" name="Picture 41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2766" y="1765300"/>
              <a:ext cx="4144963" cy="11906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2" name="正方形/長方形 41"/>
            <p:cNvSpPr/>
            <p:nvPr/>
          </p:nvSpPr>
          <p:spPr>
            <a:xfrm>
              <a:off x="2143929" y="4332287"/>
              <a:ext cx="792162" cy="381000"/>
            </a:xfrm>
            <a:prstGeom prst="rect">
              <a:avLst/>
            </a:prstGeom>
            <a:ln w="285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43" name="角丸四角形 42"/>
            <p:cNvSpPr/>
            <p:nvPr/>
          </p:nvSpPr>
          <p:spPr>
            <a:xfrm>
              <a:off x="1351766" y="4641850"/>
              <a:ext cx="2447925" cy="215900"/>
            </a:xfrm>
            <a:prstGeom prst="roundRect">
              <a:avLst>
                <a:gd name="adj" fmla="val 50000"/>
              </a:avLst>
            </a:prstGeom>
            <a:ln w="285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3091" name="テキスト ボックス 20"/>
            <p:cNvSpPr txBox="1">
              <a:spLocks noChangeArrowheads="1"/>
            </p:cNvSpPr>
            <p:nvPr/>
          </p:nvSpPr>
          <p:spPr bwMode="auto">
            <a:xfrm>
              <a:off x="688191" y="2174875"/>
              <a:ext cx="1614488" cy="4619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r>
                <a:rPr lang="en-US" altLang="ja-JP" sz="2400" b="1">
                  <a:solidFill>
                    <a:schemeClr val="bg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Web Site</a:t>
              </a:r>
              <a:endParaRPr lang="ja-JP" altLang="en-US" sz="2400" b="1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grpSp>
          <p:nvGrpSpPr>
            <p:cNvPr id="3092" name="グループ化 23"/>
            <p:cNvGrpSpPr>
              <a:grpSpLocks/>
            </p:cNvGrpSpPr>
            <p:nvPr/>
          </p:nvGrpSpPr>
          <p:grpSpPr bwMode="auto">
            <a:xfrm>
              <a:off x="462766" y="2955925"/>
              <a:ext cx="4148138" cy="244475"/>
              <a:chOff x="2279903" y="2679367"/>
              <a:chExt cx="4147529" cy="245577"/>
            </a:xfrm>
          </p:grpSpPr>
          <p:sp>
            <p:nvSpPr>
              <p:cNvPr id="46" name="正方形/長方形 45"/>
              <p:cNvSpPr/>
              <p:nvPr/>
            </p:nvSpPr>
            <p:spPr>
              <a:xfrm>
                <a:off x="2279903" y="2679368"/>
                <a:ext cx="1036486" cy="245577"/>
              </a:xfrm>
              <a:prstGeom prst="rect">
                <a:avLst/>
              </a:prstGeom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US" altLang="ja-JP" sz="1100" b="1" dirty="0">
                    <a:solidFill>
                      <a:srgbClr val="0070C0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Company</a:t>
                </a:r>
                <a:endParaRPr lang="ja-JP" altLang="en-US" sz="1100" b="1" dirty="0">
                  <a:solidFill>
                    <a:srgbClr val="0070C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7" name="正方形/長方形 46"/>
              <p:cNvSpPr/>
              <p:nvPr/>
            </p:nvSpPr>
            <p:spPr>
              <a:xfrm>
                <a:off x="3319563" y="2679368"/>
                <a:ext cx="1036485" cy="245577"/>
              </a:xfrm>
              <a:prstGeom prst="rect">
                <a:avLst/>
              </a:prstGeom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US" altLang="ja-JP" sz="1100" b="1" dirty="0">
                    <a:solidFill>
                      <a:srgbClr val="0070C0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Products</a:t>
                </a:r>
                <a:endParaRPr lang="ja-JP" altLang="en-US" sz="1100" b="1" dirty="0">
                  <a:solidFill>
                    <a:srgbClr val="0070C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8" name="正方形/長方形 47"/>
              <p:cNvSpPr/>
              <p:nvPr/>
            </p:nvSpPr>
            <p:spPr>
              <a:xfrm>
                <a:off x="4351287" y="2679368"/>
                <a:ext cx="1036485" cy="245577"/>
              </a:xfrm>
              <a:prstGeom prst="rect">
                <a:avLst/>
              </a:prstGeom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US" altLang="ja-JP" sz="1100" b="1" dirty="0">
                    <a:solidFill>
                      <a:srgbClr val="0070C0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News</a:t>
                </a:r>
                <a:endParaRPr lang="ja-JP" altLang="en-US" sz="1100" b="1" dirty="0">
                  <a:solidFill>
                    <a:srgbClr val="0070C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9" name="正方形/長方形 48"/>
              <p:cNvSpPr/>
              <p:nvPr/>
            </p:nvSpPr>
            <p:spPr>
              <a:xfrm>
                <a:off x="5390946" y="2679368"/>
                <a:ext cx="1036486" cy="245577"/>
              </a:xfrm>
              <a:prstGeom prst="rect">
                <a:avLst/>
              </a:prstGeom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US" altLang="ja-JP" sz="1100" b="1" dirty="0">
                    <a:solidFill>
                      <a:srgbClr val="0070C0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Contact</a:t>
                </a:r>
                <a:endParaRPr lang="ja-JP" altLang="en-US" sz="1100" b="1" dirty="0">
                  <a:solidFill>
                    <a:srgbClr val="0070C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</p:grpSp>
        <p:sp>
          <p:nvSpPr>
            <p:cNvPr id="50" name="正方形/長方形 49"/>
            <p:cNvSpPr/>
            <p:nvPr/>
          </p:nvSpPr>
          <p:spPr>
            <a:xfrm>
              <a:off x="551666" y="3273425"/>
              <a:ext cx="928688" cy="817562"/>
            </a:xfrm>
            <a:prstGeom prst="rect">
              <a:avLst/>
            </a:prstGeom>
            <a:pattFill prst="dkHorz">
              <a:fgClr>
                <a:schemeClr val="bg1">
                  <a:lumMod val="95000"/>
                </a:schemeClr>
              </a:fgClr>
              <a:bgClr>
                <a:schemeClr val="bg2">
                  <a:lumMod val="60000"/>
                  <a:lumOff val="40000"/>
                </a:schemeClr>
              </a:bgClr>
            </a:patt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52" name="正方形/長方形 51"/>
            <p:cNvSpPr/>
            <p:nvPr/>
          </p:nvSpPr>
          <p:spPr>
            <a:xfrm>
              <a:off x="3569504" y="3273425"/>
              <a:ext cx="928687" cy="817562"/>
            </a:xfrm>
            <a:prstGeom prst="rect">
              <a:avLst/>
            </a:prstGeom>
            <a:pattFill prst="dkHorz">
              <a:fgClr>
                <a:schemeClr val="bg1">
                  <a:lumMod val="95000"/>
                </a:schemeClr>
              </a:fgClr>
              <a:bgClr>
                <a:schemeClr val="bg2">
                  <a:lumMod val="60000"/>
                  <a:lumOff val="40000"/>
                </a:schemeClr>
              </a:bgClr>
            </a:patt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53" name="正方形/長方形 52"/>
            <p:cNvSpPr/>
            <p:nvPr/>
          </p:nvSpPr>
          <p:spPr>
            <a:xfrm>
              <a:off x="1616879" y="3273425"/>
              <a:ext cx="1806575" cy="81756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54" name="正方形/長方形 53"/>
            <p:cNvSpPr/>
            <p:nvPr/>
          </p:nvSpPr>
          <p:spPr>
            <a:xfrm>
              <a:off x="453241" y="1760538"/>
              <a:ext cx="4154488" cy="2449512"/>
            </a:xfrm>
            <a:prstGeom prst="rect">
              <a:avLst/>
            </a:prstGeom>
            <a:noFill/>
            <a:ln w="285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</p:grpSp>
      <p:sp>
        <p:nvSpPr>
          <p:cNvPr id="61" name="角丸四角形 60"/>
          <p:cNvSpPr/>
          <p:nvPr/>
        </p:nvSpPr>
        <p:spPr bwMode="auto">
          <a:xfrm>
            <a:off x="6858000" y="3079750"/>
            <a:ext cx="1265238" cy="1839913"/>
          </a:xfrm>
          <a:prstGeom prst="roundRect">
            <a:avLst>
              <a:gd name="adj" fmla="val 5512"/>
            </a:avLst>
          </a:prstGeom>
          <a:ln w="285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58" name="正方形/長方形 57"/>
          <p:cNvSpPr/>
          <p:nvPr/>
        </p:nvSpPr>
        <p:spPr bwMode="auto">
          <a:xfrm rot="5400000">
            <a:off x="6678612" y="3463926"/>
            <a:ext cx="1624013" cy="1058862"/>
          </a:xfrm>
          <a:prstGeom prst="rect">
            <a:avLst/>
          </a:prstGeom>
          <a:noFill/>
          <a:ln w="285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pic>
        <p:nvPicPr>
          <p:cNvPr id="3079" name="Picture 3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4838" y="3178175"/>
            <a:ext cx="1958975" cy="1158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正方形/長方形 2"/>
          <p:cNvSpPr/>
          <p:nvPr/>
        </p:nvSpPr>
        <p:spPr>
          <a:xfrm>
            <a:off x="8020050" y="3178175"/>
            <a:ext cx="893763" cy="1158875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4" name="右矢印 3"/>
          <p:cNvSpPr/>
          <p:nvPr/>
        </p:nvSpPr>
        <p:spPr>
          <a:xfrm>
            <a:off x="5529263" y="3595688"/>
            <a:ext cx="719137" cy="860425"/>
          </a:xfrm>
          <a:prstGeom prst="rightArrow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6" name="四角形吹き出し 5"/>
          <p:cNvSpPr/>
          <p:nvPr/>
        </p:nvSpPr>
        <p:spPr>
          <a:xfrm>
            <a:off x="7329488" y="2216150"/>
            <a:ext cx="2028825" cy="736600"/>
          </a:xfrm>
          <a:prstGeom prst="wedgeRectCallout">
            <a:avLst>
              <a:gd name="adj1" fmla="val 21349"/>
              <a:gd name="adj2" fmla="val 95255"/>
            </a:avLst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ja-JP" alt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横スクロールが</a:t>
            </a:r>
            <a:endParaRPr lang="en-US" altLang="ja-JP" dirty="0">
              <a:solidFill>
                <a:schemeClr val="tx1">
                  <a:lumMod val="95000"/>
                  <a:lumOff val="5000"/>
                </a:schemeClr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>
              <a:defRPr/>
            </a:pPr>
            <a:r>
              <a:rPr lang="ja-JP" alt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必要になる</a:t>
            </a:r>
          </a:p>
        </p:txBody>
      </p:sp>
      <p:sp>
        <p:nvSpPr>
          <p:cNvPr id="3083" name="テキスト ボックス 83"/>
          <p:cNvSpPr txBox="1">
            <a:spLocks noChangeArrowheads="1"/>
          </p:cNvSpPr>
          <p:nvPr/>
        </p:nvSpPr>
        <p:spPr bwMode="auto">
          <a:xfrm>
            <a:off x="488950" y="1046163"/>
            <a:ext cx="8869363" cy="922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例えば、Ｗｅｂサイトのスタイルをそのままスマートフォンに表示させると、画面の幅が合わなくて、横スクロールが必要になったります。</a:t>
            </a:r>
            <a:endParaRPr lang="en-US" altLang="ja-JP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eaLnBrk="1" hangingPunct="1"/>
            <a:r>
              <a:rPr lang="ja-JP" altLang="en-US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このままでは、利用者は閲覧しづらい状況をしいられることになります。</a:t>
            </a:r>
          </a:p>
        </p:txBody>
      </p:sp>
      <p:sp>
        <p:nvSpPr>
          <p:cNvPr id="3084" name="テキスト ボックス 84"/>
          <p:cNvSpPr txBox="1">
            <a:spLocks noChangeArrowheads="1"/>
          </p:cNvSpPr>
          <p:nvPr/>
        </p:nvSpPr>
        <p:spPr bwMode="auto">
          <a:xfrm>
            <a:off x="5081588" y="3116263"/>
            <a:ext cx="16986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sz="1200" b="1">
                <a:solidFill>
                  <a:srgbClr val="FF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スマートフォンで</a:t>
            </a:r>
            <a:r>
              <a:rPr lang="en-US" altLang="ja-JP" sz="1200" b="1">
                <a:solidFill>
                  <a:srgbClr val="FF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/>
            </a:r>
            <a:br>
              <a:rPr lang="en-US" altLang="ja-JP" sz="1200" b="1">
                <a:solidFill>
                  <a:srgbClr val="FF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</a:br>
            <a:r>
              <a:rPr lang="ja-JP" altLang="en-US" sz="1200" b="1">
                <a:solidFill>
                  <a:srgbClr val="FF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見ると・・・</a:t>
            </a:r>
          </a:p>
        </p:txBody>
      </p:sp>
      <p:sp>
        <p:nvSpPr>
          <p:cNvPr id="86" name="四角形吹き出し 85"/>
          <p:cNvSpPr/>
          <p:nvPr/>
        </p:nvSpPr>
        <p:spPr>
          <a:xfrm>
            <a:off x="6094413" y="5221288"/>
            <a:ext cx="2249487" cy="800100"/>
          </a:xfrm>
          <a:prstGeom prst="wedgeRectCallout">
            <a:avLst>
              <a:gd name="adj1" fmla="val 25355"/>
              <a:gd name="adj2" fmla="val -111769"/>
            </a:avLst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ja-JP" alt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通信速度の影響で表示も遅い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グループ化 1"/>
          <p:cNvGrpSpPr>
            <a:grpSpLocks/>
          </p:cNvGrpSpPr>
          <p:nvPr/>
        </p:nvGrpSpPr>
        <p:grpSpPr bwMode="auto">
          <a:xfrm>
            <a:off x="422275" y="1127125"/>
            <a:ext cx="4557713" cy="3354388"/>
            <a:chOff x="421680" y="1126735"/>
            <a:chExt cx="3903466" cy="2872016"/>
          </a:xfrm>
        </p:grpSpPr>
        <p:sp>
          <p:nvSpPr>
            <p:cNvPr id="4" name="角丸四角形 3"/>
            <p:cNvSpPr/>
            <p:nvPr/>
          </p:nvSpPr>
          <p:spPr>
            <a:xfrm>
              <a:off x="421680" y="1126735"/>
              <a:ext cx="3903466" cy="2405806"/>
            </a:xfrm>
            <a:prstGeom prst="roundRect">
              <a:avLst>
                <a:gd name="adj" fmla="val 2909"/>
              </a:avLst>
            </a:prstGeom>
            <a:ln w="285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7" name="正方形/長方形 6"/>
            <p:cNvSpPr/>
            <p:nvPr/>
          </p:nvSpPr>
          <p:spPr>
            <a:xfrm>
              <a:off x="525011" y="1253142"/>
              <a:ext cx="3681848" cy="2172021"/>
            </a:xfrm>
            <a:prstGeom prst="rect">
              <a:avLst/>
            </a:prstGeom>
            <a:ln w="285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pic>
          <p:nvPicPr>
            <p:cNvPr id="4148" name="Picture 41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0031" y="1257601"/>
              <a:ext cx="3674099" cy="105537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92" name="正方形/長方形 91"/>
            <p:cNvSpPr/>
            <p:nvPr/>
          </p:nvSpPr>
          <p:spPr>
            <a:xfrm>
              <a:off x="2020592" y="3532541"/>
              <a:ext cx="701563" cy="338444"/>
            </a:xfrm>
            <a:prstGeom prst="rect">
              <a:avLst/>
            </a:prstGeom>
            <a:ln w="285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93" name="角丸四角形 92"/>
            <p:cNvSpPr/>
            <p:nvPr/>
          </p:nvSpPr>
          <p:spPr>
            <a:xfrm>
              <a:off x="1317669" y="3807102"/>
              <a:ext cx="2169952" cy="191649"/>
            </a:xfrm>
            <a:prstGeom prst="roundRect">
              <a:avLst>
                <a:gd name="adj" fmla="val 50000"/>
              </a:avLst>
            </a:prstGeom>
            <a:ln w="285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4151" name="テキスト ボックス 20"/>
            <p:cNvSpPr txBox="1">
              <a:spLocks noChangeArrowheads="1"/>
            </p:cNvSpPr>
            <p:nvPr/>
          </p:nvSpPr>
          <p:spPr bwMode="auto">
            <a:xfrm>
              <a:off x="729848" y="1620648"/>
              <a:ext cx="1431084" cy="4094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r>
                <a:rPr lang="en-US" altLang="ja-JP" sz="2400" b="1">
                  <a:solidFill>
                    <a:schemeClr val="bg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Web Site</a:t>
              </a:r>
              <a:endParaRPr lang="ja-JP" altLang="en-US" sz="2400" b="1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grpSp>
          <p:nvGrpSpPr>
            <p:cNvPr id="4152" name="グループ化 23"/>
            <p:cNvGrpSpPr>
              <a:grpSpLocks/>
            </p:cNvGrpSpPr>
            <p:nvPr/>
          </p:nvGrpSpPr>
          <p:grpSpPr bwMode="auto">
            <a:xfrm>
              <a:off x="530031" y="2312972"/>
              <a:ext cx="3676914" cy="216703"/>
              <a:chOff x="2279903" y="2679367"/>
              <a:chExt cx="4147529" cy="245577"/>
            </a:xfrm>
          </p:grpSpPr>
          <p:sp>
            <p:nvSpPr>
              <p:cNvPr id="22" name="正方形/長方形 21"/>
              <p:cNvSpPr/>
              <p:nvPr/>
            </p:nvSpPr>
            <p:spPr>
              <a:xfrm>
                <a:off x="2280375" y="2679771"/>
                <a:ext cx="1036740" cy="244909"/>
              </a:xfrm>
              <a:prstGeom prst="rect">
                <a:avLst/>
              </a:prstGeom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US" altLang="ja-JP" sz="1100" b="1" dirty="0">
                    <a:solidFill>
                      <a:srgbClr val="0070C0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Company</a:t>
                </a:r>
                <a:endParaRPr lang="ja-JP" altLang="en-US" sz="1100" b="1" dirty="0">
                  <a:solidFill>
                    <a:srgbClr val="0070C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09" name="正方形/長方形 108"/>
              <p:cNvSpPr/>
              <p:nvPr/>
            </p:nvSpPr>
            <p:spPr>
              <a:xfrm>
                <a:off x="3320183" y="2679771"/>
                <a:ext cx="1036740" cy="244909"/>
              </a:xfrm>
              <a:prstGeom prst="rect">
                <a:avLst/>
              </a:prstGeom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US" altLang="ja-JP" sz="1100" b="1" dirty="0">
                    <a:solidFill>
                      <a:srgbClr val="0070C0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Products</a:t>
                </a:r>
                <a:endParaRPr lang="ja-JP" altLang="en-US" sz="1100" b="1" dirty="0">
                  <a:solidFill>
                    <a:srgbClr val="0070C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10" name="正方形/長方形 109"/>
              <p:cNvSpPr/>
              <p:nvPr/>
            </p:nvSpPr>
            <p:spPr>
              <a:xfrm>
                <a:off x="4350788" y="2679771"/>
                <a:ext cx="1036740" cy="244909"/>
              </a:xfrm>
              <a:prstGeom prst="rect">
                <a:avLst/>
              </a:prstGeom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US" altLang="ja-JP" sz="1100" b="1" dirty="0">
                    <a:solidFill>
                      <a:srgbClr val="0070C0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News</a:t>
                </a:r>
                <a:endParaRPr lang="ja-JP" altLang="en-US" sz="1100" b="1" dirty="0">
                  <a:solidFill>
                    <a:srgbClr val="0070C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11" name="正方形/長方形 110"/>
              <p:cNvSpPr/>
              <p:nvPr/>
            </p:nvSpPr>
            <p:spPr>
              <a:xfrm>
                <a:off x="5390595" y="2679771"/>
                <a:ext cx="1036740" cy="244909"/>
              </a:xfrm>
              <a:prstGeom prst="rect">
                <a:avLst/>
              </a:prstGeom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US" altLang="ja-JP" sz="1100" b="1" dirty="0">
                    <a:solidFill>
                      <a:srgbClr val="0070C0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Contact</a:t>
                </a:r>
                <a:endParaRPr lang="ja-JP" altLang="en-US" sz="1100" b="1" dirty="0">
                  <a:solidFill>
                    <a:srgbClr val="0070C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</p:grpSp>
        <p:sp>
          <p:nvSpPr>
            <p:cNvPr id="25" name="正方形/長方形 24"/>
            <p:cNvSpPr/>
            <p:nvPr/>
          </p:nvSpPr>
          <p:spPr>
            <a:xfrm>
              <a:off x="609307" y="2594684"/>
              <a:ext cx="822570" cy="724461"/>
            </a:xfrm>
            <a:prstGeom prst="rect">
              <a:avLst/>
            </a:prstGeom>
            <a:pattFill prst="dkHorz">
              <a:fgClr>
                <a:schemeClr val="bg1">
                  <a:lumMod val="95000"/>
                </a:schemeClr>
              </a:fgClr>
              <a:bgClr>
                <a:schemeClr val="bg2">
                  <a:lumMod val="60000"/>
                  <a:lumOff val="40000"/>
                </a:schemeClr>
              </a:bgClr>
            </a:patt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31" name="正方形/長方形 130"/>
            <p:cNvSpPr/>
            <p:nvPr/>
          </p:nvSpPr>
          <p:spPr>
            <a:xfrm>
              <a:off x="3283678" y="2594684"/>
              <a:ext cx="823929" cy="724461"/>
            </a:xfrm>
            <a:prstGeom prst="rect">
              <a:avLst/>
            </a:prstGeom>
            <a:pattFill prst="dkHorz">
              <a:fgClr>
                <a:schemeClr val="bg1">
                  <a:lumMod val="95000"/>
                </a:schemeClr>
              </a:fgClr>
              <a:bgClr>
                <a:schemeClr val="bg2">
                  <a:lumMod val="60000"/>
                  <a:lumOff val="40000"/>
                </a:schemeClr>
              </a:bgClr>
            </a:patt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26" name="正方形/長方形 25"/>
            <p:cNvSpPr/>
            <p:nvPr/>
          </p:nvSpPr>
          <p:spPr>
            <a:xfrm>
              <a:off x="1552883" y="2594684"/>
              <a:ext cx="1601631" cy="72446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88" name="正方形/長方形 87"/>
            <p:cNvSpPr/>
            <p:nvPr/>
          </p:nvSpPr>
          <p:spPr>
            <a:xfrm>
              <a:off x="520933" y="1253142"/>
              <a:ext cx="3683207" cy="2172021"/>
            </a:xfrm>
            <a:prstGeom prst="rect">
              <a:avLst/>
            </a:prstGeom>
            <a:noFill/>
            <a:ln w="285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</p:grpSp>
      <p:grpSp>
        <p:nvGrpSpPr>
          <p:cNvPr id="4099" name="グループ化 8"/>
          <p:cNvGrpSpPr>
            <a:grpSpLocks/>
          </p:cNvGrpSpPr>
          <p:nvPr/>
        </p:nvGrpSpPr>
        <p:grpSpPr bwMode="auto">
          <a:xfrm>
            <a:off x="6302375" y="4130675"/>
            <a:ext cx="2803525" cy="1998663"/>
            <a:chOff x="6497101" y="3957945"/>
            <a:chExt cx="2344331" cy="1671708"/>
          </a:xfrm>
        </p:grpSpPr>
        <p:sp>
          <p:nvSpPr>
            <p:cNvPr id="10" name="角丸四角形 9"/>
            <p:cNvSpPr/>
            <p:nvPr/>
          </p:nvSpPr>
          <p:spPr>
            <a:xfrm rot="5400000">
              <a:off x="6833413" y="3621634"/>
              <a:ext cx="1671708" cy="2344331"/>
            </a:xfrm>
            <a:prstGeom prst="roundRect">
              <a:avLst>
                <a:gd name="adj" fmla="val 3882"/>
              </a:avLst>
            </a:prstGeom>
            <a:ln w="285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51" name="正方形/長方形 50"/>
            <p:cNvSpPr/>
            <p:nvPr/>
          </p:nvSpPr>
          <p:spPr>
            <a:xfrm rot="5400000">
              <a:off x="6948932" y="3733142"/>
              <a:ext cx="1440669" cy="2121314"/>
            </a:xfrm>
            <a:prstGeom prst="rect">
              <a:avLst/>
            </a:prstGeom>
            <a:ln w="285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pic>
          <p:nvPicPr>
            <p:cNvPr id="4136" name="Picture 4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08266" y="4073332"/>
              <a:ext cx="2122000" cy="28424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137" name="テキスト ボックス 105"/>
            <p:cNvSpPr txBox="1">
              <a:spLocks noChangeArrowheads="1"/>
            </p:cNvSpPr>
            <p:nvPr/>
          </p:nvSpPr>
          <p:spPr bwMode="auto">
            <a:xfrm>
              <a:off x="6650481" y="4101475"/>
              <a:ext cx="903398" cy="2729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r>
                <a:rPr lang="en-US" altLang="ja-JP" sz="1400" b="1">
                  <a:solidFill>
                    <a:schemeClr val="bg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Web Site</a:t>
              </a:r>
              <a:endParaRPr lang="ja-JP" altLang="en-US" sz="1400" b="1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grpSp>
          <p:nvGrpSpPr>
            <p:cNvPr id="4138" name="グループ化 124"/>
            <p:cNvGrpSpPr>
              <a:grpSpLocks/>
            </p:cNvGrpSpPr>
            <p:nvPr/>
          </p:nvGrpSpPr>
          <p:grpSpPr bwMode="auto">
            <a:xfrm>
              <a:off x="6606859" y="4344914"/>
              <a:ext cx="2123406" cy="191374"/>
              <a:chOff x="2279903" y="2679367"/>
              <a:chExt cx="4147529" cy="245577"/>
            </a:xfrm>
          </p:grpSpPr>
          <p:sp>
            <p:nvSpPr>
              <p:cNvPr id="126" name="正方形/長方形 125"/>
              <p:cNvSpPr/>
              <p:nvPr/>
            </p:nvSpPr>
            <p:spPr>
              <a:xfrm>
                <a:off x="2280729" y="2678626"/>
                <a:ext cx="1034564" cy="247062"/>
              </a:xfrm>
              <a:prstGeom prst="rect">
                <a:avLst/>
              </a:prstGeom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>
                  <a:defRPr/>
                </a:pPr>
                <a:r>
                  <a:rPr lang="en-US" altLang="ja-JP" sz="800" b="1" dirty="0">
                    <a:solidFill>
                      <a:srgbClr val="0070C0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Company</a:t>
                </a:r>
                <a:endParaRPr lang="ja-JP" altLang="en-US" sz="800" b="1" dirty="0">
                  <a:solidFill>
                    <a:srgbClr val="0070C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27" name="正方形/長方形 126"/>
              <p:cNvSpPr/>
              <p:nvPr/>
            </p:nvSpPr>
            <p:spPr>
              <a:xfrm>
                <a:off x="3323073" y="2678626"/>
                <a:ext cx="1034564" cy="247062"/>
              </a:xfrm>
              <a:prstGeom prst="rect">
                <a:avLst/>
              </a:prstGeom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>
                  <a:defRPr/>
                </a:pPr>
                <a:r>
                  <a:rPr lang="en-US" altLang="ja-JP" sz="800" b="1" dirty="0">
                    <a:solidFill>
                      <a:srgbClr val="0070C0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Products</a:t>
                </a:r>
                <a:endParaRPr lang="ja-JP" altLang="en-US" sz="800" b="1" dirty="0">
                  <a:solidFill>
                    <a:srgbClr val="0070C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28" name="正方形/長方形 127"/>
              <p:cNvSpPr/>
              <p:nvPr/>
            </p:nvSpPr>
            <p:spPr>
              <a:xfrm>
                <a:off x="4349859" y="2678626"/>
                <a:ext cx="1034564" cy="247062"/>
              </a:xfrm>
              <a:prstGeom prst="rect">
                <a:avLst/>
              </a:prstGeom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>
                  <a:defRPr/>
                </a:pPr>
                <a:r>
                  <a:rPr lang="en-US" altLang="ja-JP" sz="800" b="1" dirty="0">
                    <a:solidFill>
                      <a:srgbClr val="0070C0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News</a:t>
                </a:r>
                <a:endParaRPr lang="ja-JP" altLang="en-US" sz="800" b="1" dirty="0">
                  <a:solidFill>
                    <a:srgbClr val="0070C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29" name="正方形/長方形 128"/>
              <p:cNvSpPr/>
              <p:nvPr/>
            </p:nvSpPr>
            <p:spPr>
              <a:xfrm>
                <a:off x="5392202" y="2678626"/>
                <a:ext cx="1034564" cy="247062"/>
              </a:xfrm>
              <a:prstGeom prst="rect">
                <a:avLst/>
              </a:prstGeom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>
                  <a:defRPr/>
                </a:pPr>
                <a:r>
                  <a:rPr lang="en-US" altLang="ja-JP" sz="800" b="1" dirty="0">
                    <a:solidFill>
                      <a:srgbClr val="0070C0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Contact</a:t>
                </a:r>
                <a:endParaRPr lang="ja-JP" altLang="en-US" sz="800" b="1" dirty="0">
                  <a:solidFill>
                    <a:srgbClr val="0070C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</p:grpSp>
        <p:sp>
          <p:nvSpPr>
            <p:cNvPr id="132" name="正方形/長方形 131"/>
            <p:cNvSpPr/>
            <p:nvPr/>
          </p:nvSpPr>
          <p:spPr>
            <a:xfrm>
              <a:off x="8148487" y="4613881"/>
              <a:ext cx="463291" cy="827223"/>
            </a:xfrm>
            <a:prstGeom prst="rect">
              <a:avLst/>
            </a:prstGeom>
            <a:pattFill prst="dkHorz">
              <a:fgClr>
                <a:schemeClr val="bg1">
                  <a:lumMod val="95000"/>
                </a:schemeClr>
              </a:fgClr>
              <a:bgClr>
                <a:schemeClr val="bg2">
                  <a:lumMod val="60000"/>
                  <a:lumOff val="40000"/>
                </a:schemeClr>
              </a:bgClr>
            </a:patt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37" name="正方形/長方形 136"/>
            <p:cNvSpPr/>
            <p:nvPr/>
          </p:nvSpPr>
          <p:spPr>
            <a:xfrm>
              <a:off x="6685603" y="4623176"/>
              <a:ext cx="1388545" cy="820584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90" name="正方形/長方形 89"/>
            <p:cNvSpPr/>
            <p:nvPr/>
          </p:nvSpPr>
          <p:spPr>
            <a:xfrm rot="5400000">
              <a:off x="6947605" y="3733142"/>
              <a:ext cx="1440669" cy="2121314"/>
            </a:xfrm>
            <a:prstGeom prst="rect">
              <a:avLst/>
            </a:prstGeom>
            <a:noFill/>
            <a:ln w="285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</p:grpSp>
      <p:grpSp>
        <p:nvGrpSpPr>
          <p:cNvPr id="4100" name="グループ化 5"/>
          <p:cNvGrpSpPr>
            <a:grpSpLocks/>
          </p:cNvGrpSpPr>
          <p:nvPr/>
        </p:nvGrpSpPr>
        <p:grpSpPr bwMode="auto">
          <a:xfrm>
            <a:off x="5834063" y="1127125"/>
            <a:ext cx="3081337" cy="2468563"/>
            <a:chOff x="4604229" y="1156803"/>
            <a:chExt cx="2577920" cy="2064306"/>
          </a:xfrm>
        </p:grpSpPr>
        <p:sp>
          <p:nvSpPr>
            <p:cNvPr id="138" name="角丸四角形 137"/>
            <p:cNvSpPr/>
            <p:nvPr/>
          </p:nvSpPr>
          <p:spPr bwMode="auto">
            <a:xfrm>
              <a:off x="4723762" y="1156803"/>
              <a:ext cx="2362761" cy="1773577"/>
            </a:xfrm>
            <a:prstGeom prst="roundRect">
              <a:avLst>
                <a:gd name="adj" fmla="val 3684"/>
              </a:avLst>
            </a:prstGeom>
            <a:ln w="285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39" name="角丸四角形 138"/>
            <p:cNvSpPr/>
            <p:nvPr/>
          </p:nvSpPr>
          <p:spPr bwMode="auto">
            <a:xfrm>
              <a:off x="4604229" y="2930380"/>
              <a:ext cx="2577920" cy="203112"/>
            </a:xfrm>
            <a:prstGeom prst="roundRect">
              <a:avLst>
                <a:gd name="adj" fmla="val 30029"/>
              </a:avLst>
            </a:prstGeom>
            <a:ln w="285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40" name="角丸四角形 139"/>
            <p:cNvSpPr/>
            <p:nvPr/>
          </p:nvSpPr>
          <p:spPr bwMode="auto">
            <a:xfrm>
              <a:off x="4604229" y="3016670"/>
              <a:ext cx="2577920" cy="204439"/>
            </a:xfrm>
            <a:prstGeom prst="roundRect">
              <a:avLst>
                <a:gd name="adj" fmla="val 0"/>
              </a:avLst>
            </a:prstGeom>
            <a:ln w="285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41" name="正方形/長方形 140"/>
            <p:cNvSpPr/>
            <p:nvPr/>
          </p:nvSpPr>
          <p:spPr bwMode="auto">
            <a:xfrm>
              <a:off x="4819388" y="1253713"/>
              <a:ext cx="2180806" cy="1578430"/>
            </a:xfrm>
            <a:prstGeom prst="rect">
              <a:avLst/>
            </a:prstGeom>
            <a:ln w="285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pic>
          <p:nvPicPr>
            <p:cNvPr id="4123" name="Picture 41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19056" y="1253380"/>
              <a:ext cx="2181928" cy="6268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124" name="テキスト ボックス 143"/>
            <p:cNvSpPr txBox="1">
              <a:spLocks noChangeArrowheads="1"/>
            </p:cNvSpPr>
            <p:nvPr/>
          </p:nvSpPr>
          <p:spPr bwMode="auto">
            <a:xfrm>
              <a:off x="4876708" y="1384976"/>
              <a:ext cx="1111883" cy="3273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r>
                <a:rPr lang="en-US" altLang="ja-JP" b="1">
                  <a:solidFill>
                    <a:schemeClr val="bg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Web Site</a:t>
              </a:r>
              <a:endParaRPr lang="ja-JP" altLang="en-US" b="1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grpSp>
          <p:nvGrpSpPr>
            <p:cNvPr id="4125" name="グループ化 144"/>
            <p:cNvGrpSpPr>
              <a:grpSpLocks/>
            </p:cNvGrpSpPr>
            <p:nvPr/>
          </p:nvGrpSpPr>
          <p:grpSpPr bwMode="auto">
            <a:xfrm>
              <a:off x="4809760" y="1880276"/>
              <a:ext cx="2189230" cy="212951"/>
              <a:chOff x="2279903" y="2679367"/>
              <a:chExt cx="4147529" cy="245577"/>
            </a:xfrm>
          </p:grpSpPr>
          <p:sp>
            <p:nvSpPr>
              <p:cNvPr id="146" name="正方形/長方形 145"/>
              <p:cNvSpPr/>
              <p:nvPr/>
            </p:nvSpPr>
            <p:spPr>
              <a:xfrm>
                <a:off x="2280529" y="2679402"/>
                <a:ext cx="1036667" cy="244946"/>
              </a:xfrm>
              <a:prstGeom prst="rect">
                <a:avLst/>
              </a:prstGeom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>
                  <a:defRPr/>
                </a:pPr>
                <a:r>
                  <a:rPr lang="en-US" altLang="ja-JP" sz="800" b="1" dirty="0">
                    <a:solidFill>
                      <a:srgbClr val="0070C0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Company</a:t>
                </a:r>
                <a:endParaRPr lang="ja-JP" altLang="en-US" sz="800" b="1" dirty="0">
                  <a:solidFill>
                    <a:srgbClr val="0070C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47" name="正方形/長方形 146"/>
              <p:cNvSpPr/>
              <p:nvPr/>
            </p:nvSpPr>
            <p:spPr>
              <a:xfrm>
                <a:off x="3319713" y="2679402"/>
                <a:ext cx="1036667" cy="244946"/>
              </a:xfrm>
              <a:prstGeom prst="rect">
                <a:avLst/>
              </a:prstGeom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>
                  <a:defRPr/>
                </a:pPr>
                <a:r>
                  <a:rPr lang="en-US" altLang="ja-JP" sz="800" b="1" dirty="0">
                    <a:solidFill>
                      <a:srgbClr val="0070C0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Products</a:t>
                </a:r>
                <a:endParaRPr lang="ja-JP" altLang="en-US" sz="800" b="1" dirty="0">
                  <a:solidFill>
                    <a:srgbClr val="0070C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48" name="正方形/長方形 147"/>
              <p:cNvSpPr/>
              <p:nvPr/>
            </p:nvSpPr>
            <p:spPr>
              <a:xfrm>
                <a:off x="4351348" y="2679402"/>
                <a:ext cx="1036667" cy="244946"/>
              </a:xfrm>
              <a:prstGeom prst="rect">
                <a:avLst/>
              </a:prstGeom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>
                  <a:defRPr/>
                </a:pPr>
                <a:r>
                  <a:rPr lang="en-US" altLang="ja-JP" sz="800" b="1" dirty="0">
                    <a:solidFill>
                      <a:srgbClr val="0070C0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News</a:t>
                </a:r>
                <a:endParaRPr lang="ja-JP" altLang="en-US" sz="800" b="1" dirty="0">
                  <a:solidFill>
                    <a:srgbClr val="0070C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49" name="正方形/長方形 148"/>
              <p:cNvSpPr/>
              <p:nvPr/>
            </p:nvSpPr>
            <p:spPr>
              <a:xfrm>
                <a:off x="5390530" y="2679402"/>
                <a:ext cx="1036667" cy="244946"/>
              </a:xfrm>
              <a:prstGeom prst="rect">
                <a:avLst/>
              </a:prstGeom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>
                  <a:defRPr/>
                </a:pPr>
                <a:r>
                  <a:rPr lang="en-US" altLang="ja-JP" sz="800" b="1" dirty="0">
                    <a:solidFill>
                      <a:srgbClr val="0070C0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Contact</a:t>
                </a:r>
                <a:endParaRPr lang="ja-JP" altLang="en-US" sz="800" b="1" dirty="0">
                  <a:solidFill>
                    <a:srgbClr val="0070C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</p:grpSp>
        <p:sp>
          <p:nvSpPr>
            <p:cNvPr id="150" name="正方形/長方形 149"/>
            <p:cNvSpPr/>
            <p:nvPr/>
          </p:nvSpPr>
          <p:spPr bwMode="auto">
            <a:xfrm>
              <a:off x="4896420" y="2178999"/>
              <a:ext cx="462193" cy="554907"/>
            </a:xfrm>
            <a:prstGeom prst="rect">
              <a:avLst/>
            </a:prstGeom>
            <a:pattFill prst="dkHorz">
              <a:fgClr>
                <a:schemeClr val="bg1">
                  <a:lumMod val="95000"/>
                </a:schemeClr>
              </a:fgClr>
              <a:bgClr>
                <a:schemeClr val="bg2">
                  <a:lumMod val="60000"/>
                  <a:lumOff val="40000"/>
                </a:schemeClr>
              </a:bgClr>
            </a:patt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51" name="正方形/長方形 150"/>
            <p:cNvSpPr/>
            <p:nvPr/>
          </p:nvSpPr>
          <p:spPr bwMode="auto">
            <a:xfrm>
              <a:off x="6456984" y="2178999"/>
              <a:ext cx="463521" cy="554907"/>
            </a:xfrm>
            <a:prstGeom prst="rect">
              <a:avLst/>
            </a:prstGeom>
            <a:pattFill prst="dkHorz">
              <a:fgClr>
                <a:schemeClr val="bg1">
                  <a:lumMod val="95000"/>
                </a:schemeClr>
              </a:fgClr>
              <a:bgClr>
                <a:schemeClr val="bg2">
                  <a:lumMod val="60000"/>
                  <a:lumOff val="40000"/>
                </a:schemeClr>
              </a:bgClr>
            </a:patt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52" name="正方形/長方形 151"/>
            <p:cNvSpPr/>
            <p:nvPr/>
          </p:nvSpPr>
          <p:spPr bwMode="auto">
            <a:xfrm>
              <a:off x="5452910" y="2182982"/>
              <a:ext cx="908448" cy="56818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43" name="正方形/長方形 142"/>
            <p:cNvSpPr/>
            <p:nvPr/>
          </p:nvSpPr>
          <p:spPr bwMode="auto">
            <a:xfrm>
              <a:off x="4816731" y="1253713"/>
              <a:ext cx="2182134" cy="1578430"/>
            </a:xfrm>
            <a:prstGeom prst="rect">
              <a:avLst/>
            </a:prstGeom>
            <a:noFill/>
            <a:ln w="285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</p:grpSp>
      <p:grpSp>
        <p:nvGrpSpPr>
          <p:cNvPr id="4101" name="グループ化 10"/>
          <p:cNvGrpSpPr>
            <a:grpSpLocks/>
          </p:cNvGrpSpPr>
          <p:nvPr/>
        </p:nvGrpSpPr>
        <p:grpSpPr bwMode="auto">
          <a:xfrm>
            <a:off x="4244975" y="4162425"/>
            <a:ext cx="1341438" cy="1949450"/>
            <a:chOff x="4950102" y="4150461"/>
            <a:chExt cx="1121507" cy="1630900"/>
          </a:xfrm>
        </p:grpSpPr>
        <p:grpSp>
          <p:nvGrpSpPr>
            <p:cNvPr id="4109" name="グループ化 154"/>
            <p:cNvGrpSpPr>
              <a:grpSpLocks/>
            </p:cNvGrpSpPr>
            <p:nvPr/>
          </p:nvGrpSpPr>
          <p:grpSpPr bwMode="auto">
            <a:xfrm>
              <a:off x="4950102" y="4150461"/>
              <a:ext cx="1121507" cy="1630900"/>
              <a:chOff x="4862675" y="3814996"/>
              <a:chExt cx="1264812" cy="1839727"/>
            </a:xfrm>
          </p:grpSpPr>
          <p:sp>
            <p:nvSpPr>
              <p:cNvPr id="156" name="角丸四角形 155"/>
              <p:cNvSpPr/>
              <p:nvPr/>
            </p:nvSpPr>
            <p:spPr>
              <a:xfrm>
                <a:off x="4862675" y="3814996"/>
                <a:ext cx="1264812" cy="1839727"/>
              </a:xfrm>
              <a:prstGeom prst="roundRect">
                <a:avLst>
                  <a:gd name="adj" fmla="val 5512"/>
                </a:avLst>
              </a:prstGeom>
              <a:ln w="285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pic>
            <p:nvPicPr>
              <p:cNvPr id="4113" name="Picture 43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973444" y="3918104"/>
                <a:ext cx="1043275" cy="38308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4114" name="テキスト ボックス 158"/>
              <p:cNvSpPr txBox="1">
                <a:spLocks noChangeArrowheads="1"/>
              </p:cNvSpPr>
              <p:nvPr/>
            </p:nvSpPr>
            <p:spPr bwMode="auto">
              <a:xfrm>
                <a:off x="5071728" y="3985199"/>
                <a:ext cx="846707" cy="2616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r>
                  <a:rPr lang="en-US" altLang="ja-JP" sz="1100" b="1">
                    <a:solidFill>
                      <a:schemeClr val="bg1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Web Site</a:t>
                </a:r>
                <a:endParaRPr lang="ja-JP" altLang="en-US" sz="1100" b="1">
                  <a:solidFill>
                    <a:schemeClr val="bg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60" name="正方形/長方形 159"/>
              <p:cNvSpPr/>
              <p:nvPr/>
            </p:nvSpPr>
            <p:spPr>
              <a:xfrm>
                <a:off x="4971943" y="4300396"/>
                <a:ext cx="1050767" cy="245696"/>
              </a:xfrm>
              <a:prstGeom prst="rect">
                <a:avLst/>
              </a:prstGeom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US" altLang="ja-JP" sz="1000" b="1" dirty="0">
                    <a:solidFill>
                      <a:srgbClr val="0070C0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Company</a:t>
                </a:r>
                <a:endParaRPr lang="ja-JP" altLang="en-US" sz="1000" b="1" dirty="0">
                  <a:solidFill>
                    <a:srgbClr val="0070C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61" name="正方形/長方形 160"/>
              <p:cNvSpPr/>
              <p:nvPr/>
            </p:nvSpPr>
            <p:spPr>
              <a:xfrm>
                <a:off x="4971943" y="4546093"/>
                <a:ext cx="1050767" cy="245696"/>
              </a:xfrm>
              <a:prstGeom prst="rect">
                <a:avLst/>
              </a:prstGeom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US" altLang="ja-JP" sz="1000" b="1" dirty="0">
                    <a:solidFill>
                      <a:srgbClr val="0070C0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Products</a:t>
                </a:r>
                <a:endParaRPr lang="ja-JP" altLang="en-US" sz="1000" b="1" dirty="0">
                  <a:solidFill>
                    <a:srgbClr val="0070C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62" name="正方形/長方形 161"/>
              <p:cNvSpPr/>
              <p:nvPr/>
            </p:nvSpPr>
            <p:spPr>
              <a:xfrm>
                <a:off x="4971943" y="4809767"/>
                <a:ext cx="1050767" cy="244199"/>
              </a:xfrm>
              <a:prstGeom prst="rect">
                <a:avLst/>
              </a:prstGeom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US" altLang="ja-JP" sz="1000" b="1" dirty="0">
                    <a:solidFill>
                      <a:srgbClr val="0070C0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News</a:t>
                </a:r>
                <a:endParaRPr lang="ja-JP" altLang="en-US" sz="1000" b="1" dirty="0">
                  <a:solidFill>
                    <a:srgbClr val="0070C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63" name="正方形/長方形 162"/>
              <p:cNvSpPr/>
              <p:nvPr/>
            </p:nvSpPr>
            <p:spPr>
              <a:xfrm>
                <a:off x="4971943" y="5043478"/>
                <a:ext cx="1050767" cy="245696"/>
              </a:xfrm>
              <a:prstGeom prst="rect">
                <a:avLst/>
              </a:prstGeom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US" altLang="ja-JP" sz="1000" b="1" dirty="0">
                    <a:solidFill>
                      <a:srgbClr val="0070C0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Contact</a:t>
                </a:r>
                <a:endParaRPr lang="ja-JP" altLang="en-US" sz="1000" b="1" dirty="0">
                  <a:solidFill>
                    <a:srgbClr val="0070C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</p:grpSp>
        <p:sp>
          <p:nvSpPr>
            <p:cNvPr id="165" name="正方形/長方形 164"/>
            <p:cNvSpPr/>
            <p:nvPr/>
          </p:nvSpPr>
          <p:spPr bwMode="auto">
            <a:xfrm>
              <a:off x="5043008" y="5437385"/>
              <a:ext cx="937022" cy="24304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66" name="正方形/長方形 165"/>
            <p:cNvSpPr/>
            <p:nvPr/>
          </p:nvSpPr>
          <p:spPr bwMode="auto">
            <a:xfrm rot="5400000">
              <a:off x="4791028" y="4491424"/>
              <a:ext cx="1439654" cy="938349"/>
            </a:xfrm>
            <a:prstGeom prst="rect">
              <a:avLst/>
            </a:prstGeom>
            <a:noFill/>
            <a:ln w="285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</p:grpSp>
      <p:sp>
        <p:nvSpPr>
          <p:cNvPr id="17" name="角丸四角形 16"/>
          <p:cNvSpPr/>
          <p:nvPr/>
        </p:nvSpPr>
        <p:spPr>
          <a:xfrm>
            <a:off x="344488" y="333375"/>
            <a:ext cx="9217025" cy="638175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4103" name="テキスト ボックス 15"/>
          <p:cNvSpPr txBox="1">
            <a:spLocks noChangeArrowheads="1"/>
          </p:cNvSpPr>
          <p:nvPr/>
        </p:nvSpPr>
        <p:spPr bwMode="auto">
          <a:xfrm>
            <a:off x="3413125" y="436563"/>
            <a:ext cx="2954338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sz="240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レイアウトイメージ</a:t>
            </a:r>
          </a:p>
        </p:txBody>
      </p:sp>
      <p:sp>
        <p:nvSpPr>
          <p:cNvPr id="4104" name="テキスト ボックス 17"/>
          <p:cNvSpPr txBox="1">
            <a:spLocks noChangeArrowheads="1"/>
          </p:cNvSpPr>
          <p:nvPr/>
        </p:nvSpPr>
        <p:spPr bwMode="auto">
          <a:xfrm>
            <a:off x="1862138" y="4591050"/>
            <a:ext cx="1671637" cy="327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b="1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デスクトップ</a:t>
            </a:r>
            <a:r>
              <a:rPr lang="en-US" altLang="ja-JP" b="1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PC</a:t>
            </a:r>
          </a:p>
        </p:txBody>
      </p:sp>
      <p:sp>
        <p:nvSpPr>
          <p:cNvPr id="4105" name="テキスト ボックス 68"/>
          <p:cNvSpPr txBox="1">
            <a:spLocks noChangeArrowheads="1"/>
          </p:cNvSpPr>
          <p:nvPr/>
        </p:nvSpPr>
        <p:spPr bwMode="auto">
          <a:xfrm>
            <a:off x="6865938" y="3676650"/>
            <a:ext cx="1058862" cy="327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b="1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ノート</a:t>
            </a:r>
            <a:r>
              <a:rPr lang="en-US" altLang="ja-JP" b="1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PC</a:t>
            </a:r>
          </a:p>
        </p:txBody>
      </p:sp>
      <p:sp>
        <p:nvSpPr>
          <p:cNvPr id="4106" name="テキスト ボックス 69"/>
          <p:cNvSpPr txBox="1">
            <a:spLocks noChangeArrowheads="1"/>
          </p:cNvSpPr>
          <p:nvPr/>
        </p:nvSpPr>
        <p:spPr bwMode="auto">
          <a:xfrm>
            <a:off x="4119563" y="6205538"/>
            <a:ext cx="1597025" cy="325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b="1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スマートフォン</a:t>
            </a:r>
            <a:endParaRPr lang="en-US" altLang="ja-JP" b="1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4107" name="テキスト ボックス 70"/>
          <p:cNvSpPr txBox="1">
            <a:spLocks noChangeArrowheads="1"/>
          </p:cNvSpPr>
          <p:nvPr/>
        </p:nvSpPr>
        <p:spPr bwMode="auto">
          <a:xfrm>
            <a:off x="7224713" y="6205538"/>
            <a:ext cx="1185862" cy="325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b="1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タブレット</a:t>
            </a:r>
            <a:endParaRPr lang="en-US" altLang="ja-JP" b="1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4108" name="テキスト ボックス 11"/>
          <p:cNvSpPr txBox="1">
            <a:spLocks noChangeArrowheads="1"/>
          </p:cNvSpPr>
          <p:nvPr/>
        </p:nvSpPr>
        <p:spPr bwMode="auto">
          <a:xfrm>
            <a:off x="128588" y="6499225"/>
            <a:ext cx="34163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ja-JP" sz="1400" b="1">
                <a:solidFill>
                  <a:srgbClr val="FF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※</a:t>
            </a:r>
            <a:r>
              <a:rPr lang="ja-JP" altLang="en-US" sz="1400" b="1">
                <a:solidFill>
                  <a:srgbClr val="FF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画面の中を差し替えて使って下さい。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円/楕円 26"/>
          <p:cNvSpPr/>
          <p:nvPr/>
        </p:nvSpPr>
        <p:spPr>
          <a:xfrm>
            <a:off x="488950" y="1536700"/>
            <a:ext cx="2160588" cy="490220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wrap="none" anchor="ctr"/>
          <a:lstStyle/>
          <a:p>
            <a:pPr algn="ctr">
              <a:defRPr/>
            </a:pPr>
            <a:r>
              <a:rPr lang="ja-JP" altLang="en-US" b="1" dirty="0">
                <a:solidFill>
                  <a:srgbClr val="00206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デバイス毎の</a:t>
            </a:r>
            <a:r>
              <a:rPr lang="en-US" altLang="ja-JP" b="1" dirty="0">
                <a:solidFill>
                  <a:srgbClr val="00206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/>
            </a:r>
            <a:br>
              <a:rPr lang="en-US" altLang="ja-JP" b="1" dirty="0">
                <a:solidFill>
                  <a:srgbClr val="00206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</a:br>
            <a:r>
              <a:rPr lang="ja-JP" altLang="en-US" b="1" dirty="0">
                <a:solidFill>
                  <a:srgbClr val="00206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ＨＴＭＬファイル</a:t>
            </a:r>
          </a:p>
        </p:txBody>
      </p:sp>
      <p:sp>
        <p:nvSpPr>
          <p:cNvPr id="17" name="角丸四角形 16"/>
          <p:cNvSpPr/>
          <p:nvPr/>
        </p:nvSpPr>
        <p:spPr>
          <a:xfrm>
            <a:off x="344488" y="333375"/>
            <a:ext cx="9217025" cy="638175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5124" name="テキスト ボックス 15"/>
          <p:cNvSpPr txBox="1">
            <a:spLocks noChangeArrowheads="1"/>
          </p:cNvSpPr>
          <p:nvPr/>
        </p:nvSpPr>
        <p:spPr bwMode="auto">
          <a:xfrm>
            <a:off x="2181225" y="436563"/>
            <a:ext cx="5418138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sz="240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デバイス毎に対応する場合のイメージ</a:t>
            </a:r>
          </a:p>
        </p:txBody>
      </p:sp>
      <p:pic>
        <p:nvPicPr>
          <p:cNvPr id="512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1788" y="1125538"/>
            <a:ext cx="2327275" cy="1714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6" name="Picture 3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1788" y="2957513"/>
            <a:ext cx="1501775" cy="1206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7" name="Picture 39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1788" y="4322763"/>
            <a:ext cx="1127125" cy="806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8" name="Picture 40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1788" y="5576888"/>
            <a:ext cx="614362" cy="887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5129" name="グループ化 3"/>
          <p:cNvGrpSpPr>
            <a:grpSpLocks/>
          </p:cNvGrpSpPr>
          <p:nvPr/>
        </p:nvGrpSpPr>
        <p:grpSpPr bwMode="auto">
          <a:xfrm>
            <a:off x="2289175" y="4062413"/>
            <a:ext cx="3905250" cy="1101725"/>
            <a:chOff x="2144688" y="5339034"/>
            <a:chExt cx="3906307" cy="1100643"/>
          </a:xfrm>
        </p:grpSpPr>
        <p:sp>
          <p:nvSpPr>
            <p:cNvPr id="73" name="メモ 72"/>
            <p:cNvSpPr/>
            <p:nvPr/>
          </p:nvSpPr>
          <p:spPr>
            <a:xfrm>
              <a:off x="4061320" y="5372338"/>
              <a:ext cx="828899" cy="1034033"/>
            </a:xfrm>
            <a:prstGeom prst="foldedCorner">
              <a:avLst/>
            </a:prstGeom>
            <a:gradFill flip="none" rotWithShape="1">
              <a:lin ang="16200000" scaled="0"/>
              <a:tileRect/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>
                <a:defRPr/>
              </a:pPr>
              <a:r>
                <a:rPr lang="ja-JP" altLang="en-US" dirty="0">
                  <a:solidFill>
                    <a:srgbClr val="0070C0"/>
                  </a:solidFill>
                </a:rPr>
                <a:t>ＣＳＳ</a:t>
              </a:r>
            </a:p>
          </p:txBody>
        </p:sp>
        <p:sp>
          <p:nvSpPr>
            <p:cNvPr id="94" name="右矢印 93"/>
            <p:cNvSpPr/>
            <p:nvPr/>
          </p:nvSpPr>
          <p:spPr>
            <a:xfrm>
              <a:off x="5212568" y="5708558"/>
              <a:ext cx="838427" cy="361595"/>
            </a:xfrm>
            <a:prstGeom prst="rightArrow">
              <a:avLst/>
            </a:prstGeom>
            <a:solidFill>
              <a:srgbClr val="FFC000"/>
            </a:solidFill>
            <a:ln>
              <a:solidFill>
                <a:srgbClr val="CC6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25" name="メモ 24"/>
            <p:cNvSpPr/>
            <p:nvPr/>
          </p:nvSpPr>
          <p:spPr>
            <a:xfrm>
              <a:off x="2144688" y="5339034"/>
              <a:ext cx="879713" cy="1100643"/>
            </a:xfrm>
            <a:prstGeom prst="foldedCorner">
              <a:avLst/>
            </a:prstGeom>
            <a:gradFill flip="none" rotWithShape="1">
              <a:lin ang="16200000" scaled="0"/>
              <a:tileRect/>
            </a:gradFill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>
                <a:defRPr/>
              </a:pPr>
              <a:r>
                <a:rPr lang="ja-JP" altLang="en-US" dirty="0"/>
                <a:t>ＨＴＭＬ</a:t>
              </a:r>
            </a:p>
          </p:txBody>
        </p:sp>
        <p:sp>
          <p:nvSpPr>
            <p:cNvPr id="28" name="十字形 27"/>
            <p:cNvSpPr/>
            <p:nvPr/>
          </p:nvSpPr>
          <p:spPr>
            <a:xfrm>
              <a:off x="3368982" y="5708558"/>
              <a:ext cx="360460" cy="361595"/>
            </a:xfrm>
            <a:prstGeom prst="plus">
              <a:avLst>
                <a:gd name="adj" fmla="val 41745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</p:grpSp>
      <p:grpSp>
        <p:nvGrpSpPr>
          <p:cNvPr id="5130" name="グループ化 28"/>
          <p:cNvGrpSpPr>
            <a:grpSpLocks/>
          </p:cNvGrpSpPr>
          <p:nvPr/>
        </p:nvGrpSpPr>
        <p:grpSpPr bwMode="auto">
          <a:xfrm>
            <a:off x="2289175" y="2806700"/>
            <a:ext cx="3905250" cy="1100138"/>
            <a:chOff x="2144688" y="5339034"/>
            <a:chExt cx="3906307" cy="1100643"/>
          </a:xfrm>
        </p:grpSpPr>
        <p:sp>
          <p:nvSpPr>
            <p:cNvPr id="30" name="メモ 29"/>
            <p:cNvSpPr/>
            <p:nvPr/>
          </p:nvSpPr>
          <p:spPr>
            <a:xfrm>
              <a:off x="4061320" y="5372387"/>
              <a:ext cx="828899" cy="1033936"/>
            </a:xfrm>
            <a:prstGeom prst="foldedCorner">
              <a:avLst/>
            </a:prstGeom>
            <a:gradFill flip="none" rotWithShape="1">
              <a:lin ang="16200000" scaled="0"/>
              <a:tileRect/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>
                <a:defRPr/>
              </a:pPr>
              <a:r>
                <a:rPr lang="ja-JP" altLang="en-US" dirty="0">
                  <a:solidFill>
                    <a:srgbClr val="0070C0"/>
                  </a:solidFill>
                </a:rPr>
                <a:t>ＣＳＳ</a:t>
              </a:r>
            </a:p>
          </p:txBody>
        </p:sp>
        <p:sp>
          <p:nvSpPr>
            <p:cNvPr id="31" name="右矢印 30"/>
            <p:cNvSpPr/>
            <p:nvPr/>
          </p:nvSpPr>
          <p:spPr>
            <a:xfrm>
              <a:off x="5212568" y="5709092"/>
              <a:ext cx="838427" cy="360527"/>
            </a:xfrm>
            <a:prstGeom prst="rightArrow">
              <a:avLst/>
            </a:prstGeom>
            <a:solidFill>
              <a:srgbClr val="FFC000"/>
            </a:solidFill>
            <a:ln>
              <a:solidFill>
                <a:srgbClr val="CC6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32" name="メモ 31"/>
            <p:cNvSpPr/>
            <p:nvPr/>
          </p:nvSpPr>
          <p:spPr>
            <a:xfrm>
              <a:off x="2144688" y="5339034"/>
              <a:ext cx="879713" cy="1100643"/>
            </a:xfrm>
            <a:prstGeom prst="foldedCorner">
              <a:avLst/>
            </a:prstGeom>
            <a:gradFill flip="none" rotWithShape="1">
              <a:lin ang="16200000" scaled="0"/>
              <a:tileRect/>
            </a:gradFill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>
                <a:defRPr/>
              </a:pPr>
              <a:r>
                <a:rPr lang="ja-JP" altLang="en-US" dirty="0"/>
                <a:t>ＨＴＭＬ</a:t>
              </a:r>
            </a:p>
          </p:txBody>
        </p:sp>
        <p:sp>
          <p:nvSpPr>
            <p:cNvPr id="33" name="十字形 32"/>
            <p:cNvSpPr/>
            <p:nvPr/>
          </p:nvSpPr>
          <p:spPr>
            <a:xfrm>
              <a:off x="3368982" y="5709092"/>
              <a:ext cx="360460" cy="360527"/>
            </a:xfrm>
            <a:prstGeom prst="plus">
              <a:avLst>
                <a:gd name="adj" fmla="val 41745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</p:grpSp>
      <p:grpSp>
        <p:nvGrpSpPr>
          <p:cNvPr id="5131" name="グループ化 33"/>
          <p:cNvGrpSpPr>
            <a:grpSpLocks/>
          </p:cNvGrpSpPr>
          <p:nvPr/>
        </p:nvGrpSpPr>
        <p:grpSpPr bwMode="auto">
          <a:xfrm>
            <a:off x="2289175" y="1490663"/>
            <a:ext cx="3905250" cy="1100137"/>
            <a:chOff x="2144688" y="5339034"/>
            <a:chExt cx="3906307" cy="1100643"/>
          </a:xfrm>
        </p:grpSpPr>
        <p:sp>
          <p:nvSpPr>
            <p:cNvPr id="35" name="メモ 34"/>
            <p:cNvSpPr/>
            <p:nvPr/>
          </p:nvSpPr>
          <p:spPr>
            <a:xfrm>
              <a:off x="4061320" y="5372386"/>
              <a:ext cx="828899" cy="1033938"/>
            </a:xfrm>
            <a:prstGeom prst="foldedCorner">
              <a:avLst/>
            </a:prstGeom>
            <a:gradFill flip="none" rotWithShape="1">
              <a:lin ang="16200000" scaled="0"/>
              <a:tileRect/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>
                <a:defRPr/>
              </a:pPr>
              <a:r>
                <a:rPr lang="ja-JP" altLang="en-US" dirty="0">
                  <a:solidFill>
                    <a:srgbClr val="0070C0"/>
                  </a:solidFill>
                </a:rPr>
                <a:t>ＣＳＳ</a:t>
              </a:r>
            </a:p>
          </p:txBody>
        </p:sp>
        <p:sp>
          <p:nvSpPr>
            <p:cNvPr id="36" name="右矢印 35"/>
            <p:cNvSpPr/>
            <p:nvPr/>
          </p:nvSpPr>
          <p:spPr>
            <a:xfrm>
              <a:off x="5212568" y="5709091"/>
              <a:ext cx="838427" cy="360529"/>
            </a:xfrm>
            <a:prstGeom prst="rightArrow">
              <a:avLst/>
            </a:prstGeom>
            <a:solidFill>
              <a:srgbClr val="FFC000"/>
            </a:solidFill>
            <a:ln>
              <a:solidFill>
                <a:srgbClr val="CC6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37" name="メモ 36"/>
            <p:cNvSpPr/>
            <p:nvPr/>
          </p:nvSpPr>
          <p:spPr>
            <a:xfrm>
              <a:off x="2144688" y="5339034"/>
              <a:ext cx="879713" cy="1100643"/>
            </a:xfrm>
            <a:prstGeom prst="foldedCorner">
              <a:avLst/>
            </a:prstGeom>
            <a:gradFill flip="none" rotWithShape="1">
              <a:lin ang="16200000" scaled="0"/>
              <a:tileRect/>
            </a:gradFill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>
                <a:defRPr/>
              </a:pPr>
              <a:r>
                <a:rPr lang="ja-JP" altLang="en-US" dirty="0"/>
                <a:t>ＨＴＭＬ</a:t>
              </a:r>
            </a:p>
          </p:txBody>
        </p:sp>
        <p:sp>
          <p:nvSpPr>
            <p:cNvPr id="38" name="十字形 37"/>
            <p:cNvSpPr/>
            <p:nvPr/>
          </p:nvSpPr>
          <p:spPr>
            <a:xfrm>
              <a:off x="3368982" y="5709091"/>
              <a:ext cx="360460" cy="360529"/>
            </a:xfrm>
            <a:prstGeom prst="plus">
              <a:avLst>
                <a:gd name="adj" fmla="val 41745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</p:grpSp>
      <p:grpSp>
        <p:nvGrpSpPr>
          <p:cNvPr id="5132" name="グループ化 38"/>
          <p:cNvGrpSpPr>
            <a:grpSpLocks/>
          </p:cNvGrpSpPr>
          <p:nvPr/>
        </p:nvGrpSpPr>
        <p:grpSpPr bwMode="auto">
          <a:xfrm>
            <a:off x="2289175" y="5368925"/>
            <a:ext cx="3905250" cy="1100138"/>
            <a:chOff x="2144688" y="5339034"/>
            <a:chExt cx="3906307" cy="1100643"/>
          </a:xfrm>
        </p:grpSpPr>
        <p:sp>
          <p:nvSpPr>
            <p:cNvPr id="40" name="メモ 39"/>
            <p:cNvSpPr/>
            <p:nvPr/>
          </p:nvSpPr>
          <p:spPr>
            <a:xfrm>
              <a:off x="4061320" y="5372387"/>
              <a:ext cx="828899" cy="1033936"/>
            </a:xfrm>
            <a:prstGeom prst="foldedCorner">
              <a:avLst/>
            </a:prstGeom>
            <a:gradFill flip="none" rotWithShape="1">
              <a:lin ang="16200000" scaled="0"/>
              <a:tileRect/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>
                <a:defRPr/>
              </a:pPr>
              <a:r>
                <a:rPr lang="ja-JP" altLang="en-US" dirty="0">
                  <a:solidFill>
                    <a:srgbClr val="0070C0"/>
                  </a:solidFill>
                </a:rPr>
                <a:t>ＣＳＳ</a:t>
              </a:r>
            </a:p>
          </p:txBody>
        </p:sp>
        <p:sp>
          <p:nvSpPr>
            <p:cNvPr id="41" name="右矢印 40"/>
            <p:cNvSpPr/>
            <p:nvPr/>
          </p:nvSpPr>
          <p:spPr>
            <a:xfrm>
              <a:off x="5212568" y="5709092"/>
              <a:ext cx="838427" cy="360527"/>
            </a:xfrm>
            <a:prstGeom prst="rightArrow">
              <a:avLst/>
            </a:prstGeom>
            <a:solidFill>
              <a:srgbClr val="FFC000"/>
            </a:solidFill>
            <a:ln>
              <a:solidFill>
                <a:srgbClr val="CC6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42" name="メモ 41"/>
            <p:cNvSpPr/>
            <p:nvPr/>
          </p:nvSpPr>
          <p:spPr>
            <a:xfrm>
              <a:off x="2144688" y="5339034"/>
              <a:ext cx="879713" cy="1100643"/>
            </a:xfrm>
            <a:prstGeom prst="foldedCorner">
              <a:avLst/>
            </a:prstGeom>
            <a:gradFill flip="none" rotWithShape="1">
              <a:lin ang="16200000" scaled="0"/>
              <a:tileRect/>
            </a:gradFill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>
                <a:defRPr/>
              </a:pPr>
              <a:r>
                <a:rPr lang="ja-JP" altLang="en-US" dirty="0"/>
                <a:t>ＨＴＭＬ</a:t>
              </a:r>
            </a:p>
          </p:txBody>
        </p:sp>
        <p:sp>
          <p:nvSpPr>
            <p:cNvPr id="43" name="十字形 42"/>
            <p:cNvSpPr/>
            <p:nvPr/>
          </p:nvSpPr>
          <p:spPr>
            <a:xfrm>
              <a:off x="3368982" y="5709092"/>
              <a:ext cx="360460" cy="360527"/>
            </a:xfrm>
            <a:prstGeom prst="plus">
              <a:avLst>
                <a:gd name="adj" fmla="val 41745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円/楕円 26"/>
          <p:cNvSpPr/>
          <p:nvPr/>
        </p:nvSpPr>
        <p:spPr>
          <a:xfrm>
            <a:off x="920750" y="4106863"/>
            <a:ext cx="2160588" cy="1182687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ja-JP" altLang="en-US" b="1" dirty="0">
                <a:solidFill>
                  <a:srgbClr val="00206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ひとつの</a:t>
            </a:r>
            <a:r>
              <a:rPr lang="en-US" altLang="ja-JP" b="1" dirty="0">
                <a:solidFill>
                  <a:srgbClr val="00206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/>
            </a:r>
            <a:br>
              <a:rPr lang="en-US" altLang="ja-JP" b="1" dirty="0">
                <a:solidFill>
                  <a:srgbClr val="00206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</a:br>
            <a:r>
              <a:rPr lang="en-US" altLang="ja-JP" b="1" dirty="0">
                <a:solidFill>
                  <a:srgbClr val="00206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HTML</a:t>
            </a:r>
            <a:r>
              <a:rPr lang="ja-JP" altLang="en-US" b="1" dirty="0">
                <a:solidFill>
                  <a:srgbClr val="00206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ファイル</a:t>
            </a:r>
          </a:p>
        </p:txBody>
      </p:sp>
      <p:sp>
        <p:nvSpPr>
          <p:cNvPr id="17" name="角丸四角形 16"/>
          <p:cNvSpPr/>
          <p:nvPr/>
        </p:nvSpPr>
        <p:spPr>
          <a:xfrm>
            <a:off x="344488" y="333375"/>
            <a:ext cx="9217025" cy="638175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6148" name="テキスト ボックス 15"/>
          <p:cNvSpPr txBox="1">
            <a:spLocks noChangeArrowheads="1"/>
          </p:cNvSpPr>
          <p:nvPr/>
        </p:nvSpPr>
        <p:spPr bwMode="auto">
          <a:xfrm>
            <a:off x="488950" y="436563"/>
            <a:ext cx="8802688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sz="240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ひとつのＨＴＭＬファイルからマルチデバイス対応のイメージ</a:t>
            </a:r>
          </a:p>
        </p:txBody>
      </p:sp>
      <p:pic>
        <p:nvPicPr>
          <p:cNvPr id="6149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1788" y="1125538"/>
            <a:ext cx="2327275" cy="1714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0" name="Picture 3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1788" y="2957513"/>
            <a:ext cx="1501775" cy="1206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1" name="Picture 39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1788" y="4322763"/>
            <a:ext cx="1127125" cy="806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2" name="Picture 40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1788" y="5576888"/>
            <a:ext cx="614362" cy="887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メモ 2"/>
          <p:cNvSpPr/>
          <p:nvPr/>
        </p:nvSpPr>
        <p:spPr>
          <a:xfrm>
            <a:off x="1423988" y="2840038"/>
            <a:ext cx="1152525" cy="1441450"/>
          </a:xfrm>
          <a:prstGeom prst="foldedCorner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ja-JP" altLang="en-US" dirty="0"/>
              <a:t>ＨＴＭＬ</a:t>
            </a:r>
          </a:p>
        </p:txBody>
      </p:sp>
      <p:sp>
        <p:nvSpPr>
          <p:cNvPr id="70" name="メモ 69"/>
          <p:cNvSpPr/>
          <p:nvPr/>
        </p:nvSpPr>
        <p:spPr>
          <a:xfrm>
            <a:off x="4619625" y="1546225"/>
            <a:ext cx="828675" cy="1035050"/>
          </a:xfrm>
          <a:prstGeom prst="foldedCorner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ja-JP" altLang="en-US" dirty="0">
                <a:solidFill>
                  <a:srgbClr val="0070C0"/>
                </a:solidFill>
              </a:rPr>
              <a:t>ＣＳＳ</a:t>
            </a:r>
          </a:p>
        </p:txBody>
      </p:sp>
      <p:sp>
        <p:nvSpPr>
          <p:cNvPr id="71" name="メモ 70"/>
          <p:cNvSpPr/>
          <p:nvPr/>
        </p:nvSpPr>
        <p:spPr>
          <a:xfrm>
            <a:off x="4619625" y="2863850"/>
            <a:ext cx="828675" cy="1035050"/>
          </a:xfrm>
          <a:prstGeom prst="foldedCorner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ja-JP" altLang="en-US" dirty="0">
                <a:solidFill>
                  <a:srgbClr val="0070C0"/>
                </a:solidFill>
              </a:rPr>
              <a:t>ＣＳＳ</a:t>
            </a:r>
          </a:p>
        </p:txBody>
      </p:sp>
      <p:sp>
        <p:nvSpPr>
          <p:cNvPr id="72" name="メモ 71"/>
          <p:cNvSpPr/>
          <p:nvPr/>
        </p:nvSpPr>
        <p:spPr>
          <a:xfrm>
            <a:off x="4619625" y="4133850"/>
            <a:ext cx="828675" cy="1035050"/>
          </a:xfrm>
          <a:prstGeom prst="foldedCorner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ja-JP" altLang="en-US" dirty="0">
                <a:solidFill>
                  <a:srgbClr val="0070C0"/>
                </a:solidFill>
              </a:rPr>
              <a:t>ＣＳＳ</a:t>
            </a:r>
          </a:p>
        </p:txBody>
      </p:sp>
      <p:sp>
        <p:nvSpPr>
          <p:cNvPr id="73" name="メモ 72"/>
          <p:cNvSpPr/>
          <p:nvPr/>
        </p:nvSpPr>
        <p:spPr>
          <a:xfrm>
            <a:off x="4619625" y="5373688"/>
            <a:ext cx="828675" cy="1035050"/>
          </a:xfrm>
          <a:prstGeom prst="foldedCorner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ja-JP" altLang="en-US" dirty="0">
                <a:solidFill>
                  <a:srgbClr val="0070C0"/>
                </a:solidFill>
              </a:rPr>
              <a:t>ＣＳＳ</a:t>
            </a:r>
          </a:p>
        </p:txBody>
      </p:sp>
      <p:cxnSp>
        <p:nvCxnSpPr>
          <p:cNvPr id="8" name="直線矢印コネクタ 7"/>
          <p:cNvCxnSpPr>
            <a:stCxn id="3" idx="3"/>
            <a:endCxn id="70" idx="1"/>
          </p:cNvCxnSpPr>
          <p:nvPr/>
        </p:nvCxnSpPr>
        <p:spPr>
          <a:xfrm flipV="1">
            <a:off x="2576513" y="2063750"/>
            <a:ext cx="2043112" cy="1497013"/>
          </a:xfrm>
          <a:prstGeom prst="straightConnector1">
            <a:avLst/>
          </a:prstGeom>
          <a:ln w="19050">
            <a:solidFill>
              <a:srgbClr val="0070C0"/>
            </a:solidFill>
            <a:tailEnd type="arrow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直線矢印コネクタ 75"/>
          <p:cNvCxnSpPr>
            <a:stCxn id="3" idx="3"/>
            <a:endCxn id="71" idx="1"/>
          </p:cNvCxnSpPr>
          <p:nvPr/>
        </p:nvCxnSpPr>
        <p:spPr>
          <a:xfrm flipV="1">
            <a:off x="2576513" y="3381375"/>
            <a:ext cx="2043112" cy="179388"/>
          </a:xfrm>
          <a:prstGeom prst="straightConnector1">
            <a:avLst/>
          </a:prstGeom>
          <a:ln w="19050">
            <a:solidFill>
              <a:srgbClr val="0070C0"/>
            </a:solidFill>
            <a:tailEnd type="arrow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直線矢印コネクタ 78"/>
          <p:cNvCxnSpPr>
            <a:stCxn id="3" idx="3"/>
            <a:endCxn id="72" idx="1"/>
          </p:cNvCxnSpPr>
          <p:nvPr/>
        </p:nvCxnSpPr>
        <p:spPr>
          <a:xfrm>
            <a:off x="2576513" y="3560763"/>
            <a:ext cx="2043112" cy="1090612"/>
          </a:xfrm>
          <a:prstGeom prst="straightConnector1">
            <a:avLst/>
          </a:prstGeom>
          <a:ln w="19050">
            <a:solidFill>
              <a:srgbClr val="0070C0"/>
            </a:solidFill>
            <a:tailEnd type="arrow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直線矢印コネクタ 81"/>
          <p:cNvCxnSpPr>
            <a:stCxn id="3" idx="3"/>
            <a:endCxn id="73" idx="1"/>
          </p:cNvCxnSpPr>
          <p:nvPr/>
        </p:nvCxnSpPr>
        <p:spPr>
          <a:xfrm>
            <a:off x="2576513" y="3560763"/>
            <a:ext cx="2043112" cy="2330450"/>
          </a:xfrm>
          <a:prstGeom prst="straightConnector1">
            <a:avLst/>
          </a:prstGeom>
          <a:ln w="19050">
            <a:solidFill>
              <a:srgbClr val="0070C0"/>
            </a:solidFill>
            <a:tailEnd type="arrow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右矢印 23"/>
          <p:cNvSpPr/>
          <p:nvPr/>
        </p:nvSpPr>
        <p:spPr>
          <a:xfrm>
            <a:off x="5673725" y="1905000"/>
            <a:ext cx="838200" cy="360363"/>
          </a:xfrm>
          <a:prstGeom prst="rightArrow">
            <a:avLst/>
          </a:prstGeom>
          <a:solidFill>
            <a:srgbClr val="FFC000"/>
          </a:solidFill>
          <a:ln>
            <a:solidFill>
              <a:srgbClr val="CC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91" name="右矢印 90"/>
          <p:cNvSpPr/>
          <p:nvPr/>
        </p:nvSpPr>
        <p:spPr>
          <a:xfrm>
            <a:off x="5673725" y="3297238"/>
            <a:ext cx="838200" cy="358775"/>
          </a:xfrm>
          <a:prstGeom prst="rightArrow">
            <a:avLst/>
          </a:prstGeom>
          <a:solidFill>
            <a:srgbClr val="FFC000"/>
          </a:solidFill>
          <a:ln>
            <a:solidFill>
              <a:srgbClr val="CC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94" name="右矢印 93"/>
          <p:cNvSpPr/>
          <p:nvPr/>
        </p:nvSpPr>
        <p:spPr>
          <a:xfrm>
            <a:off x="5673725" y="5765800"/>
            <a:ext cx="838200" cy="360363"/>
          </a:xfrm>
          <a:prstGeom prst="rightArrow">
            <a:avLst/>
          </a:prstGeom>
          <a:solidFill>
            <a:srgbClr val="FFC000"/>
          </a:solidFill>
          <a:ln>
            <a:solidFill>
              <a:srgbClr val="CC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95" name="右矢印 94"/>
          <p:cNvSpPr/>
          <p:nvPr/>
        </p:nvSpPr>
        <p:spPr>
          <a:xfrm>
            <a:off x="5673725" y="4484688"/>
            <a:ext cx="838200" cy="360362"/>
          </a:xfrm>
          <a:prstGeom prst="rightArrow">
            <a:avLst/>
          </a:prstGeom>
          <a:solidFill>
            <a:srgbClr val="FFC000"/>
          </a:solidFill>
          <a:ln>
            <a:solidFill>
              <a:srgbClr val="CC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0" name="グループ化 16"/>
          <p:cNvGrpSpPr>
            <a:grpSpLocks/>
          </p:cNvGrpSpPr>
          <p:nvPr/>
        </p:nvGrpSpPr>
        <p:grpSpPr bwMode="auto">
          <a:xfrm>
            <a:off x="331788" y="411163"/>
            <a:ext cx="4403725" cy="3240087"/>
            <a:chOff x="2157274" y="1340768"/>
            <a:chExt cx="4403324" cy="3240360"/>
          </a:xfrm>
        </p:grpSpPr>
        <p:sp>
          <p:nvSpPr>
            <p:cNvPr id="2" name="角丸四角形 1"/>
            <p:cNvSpPr/>
            <p:nvPr/>
          </p:nvSpPr>
          <p:spPr>
            <a:xfrm>
              <a:off x="2157274" y="1340768"/>
              <a:ext cx="4403324" cy="2714854"/>
            </a:xfrm>
            <a:prstGeom prst="roundRect">
              <a:avLst>
                <a:gd name="adj" fmla="val 2909"/>
              </a:avLst>
            </a:prstGeom>
            <a:ln w="285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3" name="正方形/長方形 2"/>
            <p:cNvSpPr/>
            <p:nvPr/>
          </p:nvSpPr>
          <p:spPr>
            <a:xfrm>
              <a:off x="2273150" y="1485242"/>
              <a:ext cx="4154110" cy="2448131"/>
            </a:xfrm>
            <a:prstGeom prst="rect">
              <a:avLst/>
            </a:prstGeom>
            <a:ln w="285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pic>
          <p:nvPicPr>
            <p:cNvPr id="7224" name="Picture 41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79904" y="1488587"/>
              <a:ext cx="4145279" cy="119078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5" name="正方形/長方形 4"/>
            <p:cNvSpPr/>
            <p:nvPr/>
          </p:nvSpPr>
          <p:spPr>
            <a:xfrm>
              <a:off x="3960510" y="4055622"/>
              <a:ext cx="792090" cy="381032"/>
            </a:xfrm>
            <a:prstGeom prst="rect">
              <a:avLst/>
            </a:prstGeom>
            <a:ln w="285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6" name="角丸四角形 5"/>
            <p:cNvSpPr/>
            <p:nvPr/>
          </p:nvSpPr>
          <p:spPr>
            <a:xfrm>
              <a:off x="3168419" y="4365210"/>
              <a:ext cx="2449290" cy="215918"/>
            </a:xfrm>
            <a:prstGeom prst="roundRect">
              <a:avLst>
                <a:gd name="adj" fmla="val 50000"/>
              </a:avLst>
            </a:prstGeom>
            <a:ln w="285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7227" name="テキスト ボックス 6"/>
            <p:cNvSpPr txBox="1">
              <a:spLocks noChangeArrowheads="1"/>
            </p:cNvSpPr>
            <p:nvPr/>
          </p:nvSpPr>
          <p:spPr bwMode="auto">
            <a:xfrm>
              <a:off x="2504728" y="1899311"/>
              <a:ext cx="1614609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r>
                <a:rPr lang="en-US" altLang="ja-JP" sz="2400" b="1">
                  <a:solidFill>
                    <a:schemeClr val="bg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Web Site</a:t>
              </a:r>
              <a:endParaRPr lang="ja-JP" altLang="en-US" sz="2400" b="1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grpSp>
          <p:nvGrpSpPr>
            <p:cNvPr id="7228" name="グループ化 7"/>
            <p:cNvGrpSpPr>
              <a:grpSpLocks/>
            </p:cNvGrpSpPr>
            <p:nvPr/>
          </p:nvGrpSpPr>
          <p:grpSpPr bwMode="auto">
            <a:xfrm>
              <a:off x="2279903" y="2679367"/>
              <a:ext cx="4147529" cy="245577"/>
              <a:chOff x="2279903" y="2679367"/>
              <a:chExt cx="4147529" cy="245577"/>
            </a:xfrm>
          </p:grpSpPr>
          <p:sp>
            <p:nvSpPr>
              <p:cNvPr id="9" name="正方形/長方形 8"/>
              <p:cNvSpPr/>
              <p:nvPr/>
            </p:nvSpPr>
            <p:spPr>
              <a:xfrm>
                <a:off x="2279500" y="2679143"/>
                <a:ext cx="1036544" cy="246084"/>
              </a:xfrm>
              <a:prstGeom prst="rect">
                <a:avLst/>
              </a:prstGeom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US" altLang="ja-JP" sz="1100" b="1" dirty="0">
                    <a:solidFill>
                      <a:srgbClr val="0070C0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Company</a:t>
                </a:r>
                <a:endParaRPr lang="ja-JP" altLang="en-US" sz="1100" b="1" dirty="0">
                  <a:solidFill>
                    <a:srgbClr val="0070C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0" name="正方形/長方形 9"/>
              <p:cNvSpPr/>
              <p:nvPr/>
            </p:nvSpPr>
            <p:spPr>
              <a:xfrm>
                <a:off x="3319218" y="2679143"/>
                <a:ext cx="1036543" cy="246084"/>
              </a:xfrm>
              <a:prstGeom prst="rect">
                <a:avLst/>
              </a:prstGeom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US" altLang="ja-JP" sz="1100" b="1" dirty="0">
                    <a:solidFill>
                      <a:srgbClr val="0070C0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Products</a:t>
                </a:r>
                <a:endParaRPr lang="ja-JP" altLang="en-US" sz="1100" b="1" dirty="0">
                  <a:solidFill>
                    <a:srgbClr val="0070C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1" name="正方形/長方形 10"/>
              <p:cNvSpPr/>
              <p:nvPr/>
            </p:nvSpPr>
            <p:spPr>
              <a:xfrm>
                <a:off x="4350999" y="2679143"/>
                <a:ext cx="1036543" cy="246084"/>
              </a:xfrm>
              <a:prstGeom prst="rect">
                <a:avLst/>
              </a:prstGeom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US" altLang="ja-JP" sz="1100" b="1" dirty="0">
                    <a:solidFill>
                      <a:srgbClr val="0070C0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News</a:t>
                </a:r>
                <a:endParaRPr lang="ja-JP" altLang="en-US" sz="1100" b="1" dirty="0">
                  <a:solidFill>
                    <a:srgbClr val="0070C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2" name="正方形/長方形 11"/>
              <p:cNvSpPr/>
              <p:nvPr/>
            </p:nvSpPr>
            <p:spPr>
              <a:xfrm>
                <a:off x="5390716" y="2679143"/>
                <a:ext cx="1036544" cy="246084"/>
              </a:xfrm>
              <a:prstGeom prst="rect">
                <a:avLst/>
              </a:prstGeom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US" altLang="ja-JP" sz="1100" b="1" dirty="0">
                    <a:solidFill>
                      <a:srgbClr val="0070C0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Contact</a:t>
                </a:r>
                <a:endParaRPr lang="ja-JP" altLang="en-US" sz="1100" b="1" dirty="0">
                  <a:solidFill>
                    <a:srgbClr val="0070C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</p:grpSp>
        <p:sp>
          <p:nvSpPr>
            <p:cNvPr id="13" name="正方形/長方形 12"/>
            <p:cNvSpPr/>
            <p:nvPr/>
          </p:nvSpPr>
          <p:spPr>
            <a:xfrm>
              <a:off x="2368392" y="2996670"/>
              <a:ext cx="928603" cy="817632"/>
            </a:xfrm>
            <a:prstGeom prst="rect">
              <a:avLst/>
            </a:prstGeom>
            <a:pattFill prst="dkHorz">
              <a:fgClr>
                <a:schemeClr val="bg1">
                  <a:lumMod val="95000"/>
                </a:schemeClr>
              </a:fgClr>
              <a:bgClr>
                <a:schemeClr val="bg2">
                  <a:lumMod val="60000"/>
                  <a:lumOff val="40000"/>
                </a:schemeClr>
              </a:bgClr>
            </a:patt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4" name="正方形/長方形 13"/>
            <p:cNvSpPr/>
            <p:nvPr/>
          </p:nvSpPr>
          <p:spPr>
            <a:xfrm>
              <a:off x="5387542" y="2996670"/>
              <a:ext cx="928603" cy="817632"/>
            </a:xfrm>
            <a:prstGeom prst="rect">
              <a:avLst/>
            </a:prstGeom>
            <a:pattFill prst="dkHorz">
              <a:fgClr>
                <a:schemeClr val="bg1">
                  <a:lumMod val="95000"/>
                </a:schemeClr>
              </a:fgClr>
              <a:bgClr>
                <a:schemeClr val="bg2">
                  <a:lumMod val="60000"/>
                  <a:lumOff val="40000"/>
                </a:schemeClr>
              </a:bgClr>
            </a:patt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5" name="正方形/長方形 14"/>
            <p:cNvSpPr/>
            <p:nvPr/>
          </p:nvSpPr>
          <p:spPr>
            <a:xfrm>
              <a:off x="3433508" y="2996670"/>
              <a:ext cx="1807997" cy="81763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6" name="正方形/長方形 15"/>
            <p:cNvSpPr/>
            <p:nvPr/>
          </p:nvSpPr>
          <p:spPr>
            <a:xfrm>
              <a:off x="2269976" y="1485242"/>
              <a:ext cx="4155697" cy="2448131"/>
            </a:xfrm>
            <a:prstGeom prst="rect">
              <a:avLst/>
            </a:prstGeom>
            <a:noFill/>
            <a:ln w="285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</p:grpSp>
      <p:pic>
        <p:nvPicPr>
          <p:cNvPr id="7171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385763"/>
            <a:ext cx="2838450" cy="209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0825" y="385763"/>
            <a:ext cx="1533525" cy="1130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3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38" y="1682750"/>
            <a:ext cx="976312" cy="719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7174" name="グループ化 26"/>
          <p:cNvGrpSpPr>
            <a:grpSpLocks/>
          </p:cNvGrpSpPr>
          <p:nvPr/>
        </p:nvGrpSpPr>
        <p:grpSpPr bwMode="auto">
          <a:xfrm>
            <a:off x="307975" y="4208463"/>
            <a:ext cx="2578100" cy="2065337"/>
            <a:chOff x="595013" y="3308532"/>
            <a:chExt cx="2909198" cy="2329168"/>
          </a:xfrm>
        </p:grpSpPr>
        <p:sp>
          <p:nvSpPr>
            <p:cNvPr id="39" name="角丸四角形 38"/>
            <p:cNvSpPr/>
            <p:nvPr/>
          </p:nvSpPr>
          <p:spPr>
            <a:xfrm>
              <a:off x="729367" y="3308532"/>
              <a:ext cx="2667361" cy="1999754"/>
            </a:xfrm>
            <a:prstGeom prst="roundRect">
              <a:avLst>
                <a:gd name="adj" fmla="val 3684"/>
              </a:avLst>
            </a:prstGeom>
            <a:ln w="285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40" name="角丸四角形 39"/>
            <p:cNvSpPr/>
            <p:nvPr/>
          </p:nvSpPr>
          <p:spPr>
            <a:xfrm>
              <a:off x="595013" y="5308286"/>
              <a:ext cx="2909198" cy="230948"/>
            </a:xfrm>
            <a:prstGeom prst="roundRect">
              <a:avLst>
                <a:gd name="adj" fmla="val 30029"/>
              </a:avLst>
            </a:prstGeom>
            <a:ln w="285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41" name="角丸四角形 40"/>
            <p:cNvSpPr/>
            <p:nvPr/>
          </p:nvSpPr>
          <p:spPr>
            <a:xfrm>
              <a:off x="595013" y="5406753"/>
              <a:ext cx="2909198" cy="230947"/>
            </a:xfrm>
            <a:prstGeom prst="roundRect">
              <a:avLst>
                <a:gd name="adj" fmla="val 0"/>
              </a:avLst>
            </a:prstGeom>
            <a:ln w="285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42" name="正方形/長方形 41"/>
            <p:cNvSpPr/>
            <p:nvPr/>
          </p:nvSpPr>
          <p:spPr>
            <a:xfrm>
              <a:off x="838640" y="3417739"/>
              <a:ext cx="2461353" cy="1781340"/>
            </a:xfrm>
            <a:prstGeom prst="rect">
              <a:avLst/>
            </a:prstGeom>
            <a:ln w="285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pic>
          <p:nvPicPr>
            <p:cNvPr id="7211" name="Picture 41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37446" y="3417500"/>
              <a:ext cx="2462319" cy="7073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7212" name="テキスト ボックス 143"/>
            <p:cNvSpPr txBox="1">
              <a:spLocks noChangeArrowheads="1"/>
            </p:cNvSpPr>
            <p:nvPr/>
          </p:nvSpPr>
          <p:spPr bwMode="auto">
            <a:xfrm>
              <a:off x="902507" y="3565981"/>
              <a:ext cx="1254767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r>
                <a:rPr lang="en-US" altLang="ja-JP" b="1">
                  <a:solidFill>
                    <a:schemeClr val="bg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Web Site</a:t>
              </a:r>
              <a:endParaRPr lang="ja-JP" altLang="en-US" b="1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grpSp>
          <p:nvGrpSpPr>
            <p:cNvPr id="7213" name="グループ化 144"/>
            <p:cNvGrpSpPr>
              <a:grpSpLocks/>
            </p:cNvGrpSpPr>
            <p:nvPr/>
          </p:nvGrpSpPr>
          <p:grpSpPr bwMode="auto">
            <a:xfrm>
              <a:off x="826956" y="4124831"/>
              <a:ext cx="2470559" cy="240274"/>
              <a:chOff x="2279903" y="2679367"/>
              <a:chExt cx="4147529" cy="245577"/>
            </a:xfrm>
          </p:grpSpPr>
          <p:sp>
            <p:nvSpPr>
              <p:cNvPr id="50" name="正方形/長方形 49"/>
              <p:cNvSpPr/>
              <p:nvPr/>
            </p:nvSpPr>
            <p:spPr>
              <a:xfrm>
                <a:off x="2278469" y="2679442"/>
                <a:ext cx="1037529" cy="245193"/>
              </a:xfrm>
              <a:prstGeom prst="rect">
                <a:avLst/>
              </a:prstGeom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>
                  <a:defRPr/>
                </a:pPr>
                <a:r>
                  <a:rPr lang="en-US" altLang="ja-JP" sz="800" b="1" dirty="0">
                    <a:solidFill>
                      <a:srgbClr val="0070C0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Company</a:t>
                </a:r>
                <a:endParaRPr lang="ja-JP" altLang="en-US" sz="800" b="1" dirty="0">
                  <a:solidFill>
                    <a:srgbClr val="0070C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1" name="正方形/長方形 50"/>
              <p:cNvSpPr/>
              <p:nvPr/>
            </p:nvSpPr>
            <p:spPr>
              <a:xfrm>
                <a:off x="3319006" y="2679442"/>
                <a:ext cx="1037529" cy="245193"/>
              </a:xfrm>
              <a:prstGeom prst="rect">
                <a:avLst/>
              </a:prstGeom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>
                  <a:defRPr/>
                </a:pPr>
                <a:r>
                  <a:rPr lang="en-US" altLang="ja-JP" sz="800" b="1" dirty="0">
                    <a:solidFill>
                      <a:srgbClr val="0070C0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Products</a:t>
                </a:r>
                <a:endParaRPr lang="ja-JP" altLang="en-US" sz="800" b="1" dirty="0">
                  <a:solidFill>
                    <a:srgbClr val="0070C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2" name="正方形/長方形 51"/>
              <p:cNvSpPr/>
              <p:nvPr/>
            </p:nvSpPr>
            <p:spPr>
              <a:xfrm>
                <a:off x="4350520" y="2679442"/>
                <a:ext cx="1037531" cy="245193"/>
              </a:xfrm>
              <a:prstGeom prst="rect">
                <a:avLst/>
              </a:prstGeom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>
                  <a:defRPr/>
                </a:pPr>
                <a:r>
                  <a:rPr lang="en-US" altLang="ja-JP" sz="800" b="1" dirty="0">
                    <a:solidFill>
                      <a:srgbClr val="0070C0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News</a:t>
                </a:r>
                <a:endParaRPr lang="ja-JP" altLang="en-US" sz="800" b="1" dirty="0">
                  <a:solidFill>
                    <a:srgbClr val="0070C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3" name="正方形/長方形 52"/>
              <p:cNvSpPr/>
              <p:nvPr/>
            </p:nvSpPr>
            <p:spPr>
              <a:xfrm>
                <a:off x="5391057" y="2679442"/>
                <a:ext cx="1037531" cy="245193"/>
              </a:xfrm>
              <a:prstGeom prst="rect">
                <a:avLst/>
              </a:prstGeom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>
                  <a:defRPr/>
                </a:pPr>
                <a:r>
                  <a:rPr lang="en-US" altLang="ja-JP" sz="800" b="1" dirty="0">
                    <a:solidFill>
                      <a:srgbClr val="0070C0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Contact</a:t>
                </a:r>
                <a:endParaRPr lang="ja-JP" altLang="en-US" sz="800" b="1" dirty="0">
                  <a:solidFill>
                    <a:srgbClr val="0070C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</p:grpSp>
        <p:sp>
          <p:nvSpPr>
            <p:cNvPr id="46" name="正方形/長方形 45"/>
            <p:cNvSpPr/>
            <p:nvPr/>
          </p:nvSpPr>
          <p:spPr>
            <a:xfrm>
              <a:off x="924627" y="4461479"/>
              <a:ext cx="521292" cy="626602"/>
            </a:xfrm>
            <a:prstGeom prst="rect">
              <a:avLst/>
            </a:prstGeom>
            <a:pattFill prst="dkHorz">
              <a:fgClr>
                <a:schemeClr val="bg1">
                  <a:lumMod val="95000"/>
                </a:schemeClr>
              </a:fgClr>
              <a:bgClr>
                <a:schemeClr val="bg2">
                  <a:lumMod val="60000"/>
                  <a:lumOff val="40000"/>
                </a:schemeClr>
              </a:bgClr>
            </a:patt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47" name="正方形/長方形 46"/>
            <p:cNvSpPr/>
            <p:nvPr/>
          </p:nvSpPr>
          <p:spPr>
            <a:xfrm>
              <a:off x="2685552" y="4461479"/>
              <a:ext cx="523082" cy="626602"/>
            </a:xfrm>
            <a:prstGeom prst="rect">
              <a:avLst/>
            </a:prstGeom>
            <a:pattFill prst="dkHorz">
              <a:fgClr>
                <a:schemeClr val="bg1">
                  <a:lumMod val="95000"/>
                </a:schemeClr>
              </a:fgClr>
              <a:bgClr>
                <a:schemeClr val="bg2">
                  <a:lumMod val="60000"/>
                  <a:lumOff val="40000"/>
                </a:schemeClr>
              </a:bgClr>
            </a:patt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48" name="正方形/長方形 47"/>
            <p:cNvSpPr/>
            <p:nvPr/>
          </p:nvSpPr>
          <p:spPr>
            <a:xfrm>
              <a:off x="1553401" y="4466850"/>
              <a:ext cx="1024668" cy="640924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49" name="正方形/長方形 48"/>
            <p:cNvSpPr/>
            <p:nvPr/>
          </p:nvSpPr>
          <p:spPr>
            <a:xfrm>
              <a:off x="835058" y="3417739"/>
              <a:ext cx="2463145" cy="1781340"/>
            </a:xfrm>
            <a:prstGeom prst="rect">
              <a:avLst/>
            </a:prstGeom>
            <a:noFill/>
            <a:ln w="285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</p:grpSp>
      <p:pic>
        <p:nvPicPr>
          <p:cNvPr id="7175" name="Picture 38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7350" y="4197350"/>
            <a:ext cx="1831975" cy="1470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6" name="Picture 38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675" y="5781675"/>
            <a:ext cx="1181100" cy="947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7" name="Picture 38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7513" y="5781675"/>
            <a:ext cx="706437" cy="566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7178" name="グループ化 28"/>
          <p:cNvGrpSpPr>
            <a:grpSpLocks/>
          </p:cNvGrpSpPr>
          <p:nvPr/>
        </p:nvGrpSpPr>
        <p:grpSpPr bwMode="auto">
          <a:xfrm>
            <a:off x="5327650" y="4718050"/>
            <a:ext cx="1122363" cy="1630363"/>
            <a:chOff x="4862675" y="3814996"/>
            <a:chExt cx="1264812" cy="1839727"/>
          </a:xfrm>
        </p:grpSpPr>
        <p:grpSp>
          <p:nvGrpSpPr>
            <p:cNvPr id="7197" name="グループ化 154"/>
            <p:cNvGrpSpPr>
              <a:grpSpLocks/>
            </p:cNvGrpSpPr>
            <p:nvPr/>
          </p:nvGrpSpPr>
          <p:grpSpPr bwMode="auto">
            <a:xfrm>
              <a:off x="4862675" y="3814996"/>
              <a:ext cx="1264812" cy="1839727"/>
              <a:chOff x="4862675" y="3814996"/>
              <a:chExt cx="1264812" cy="1839727"/>
            </a:xfrm>
          </p:grpSpPr>
          <p:sp>
            <p:nvSpPr>
              <p:cNvPr id="77" name="角丸四角形 76"/>
              <p:cNvSpPr/>
              <p:nvPr/>
            </p:nvSpPr>
            <p:spPr>
              <a:xfrm>
                <a:off x="4862675" y="3814996"/>
                <a:ext cx="1264812" cy="1839727"/>
              </a:xfrm>
              <a:prstGeom prst="roundRect">
                <a:avLst>
                  <a:gd name="adj" fmla="val 5512"/>
                </a:avLst>
              </a:prstGeom>
              <a:ln w="285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pic>
            <p:nvPicPr>
              <p:cNvPr id="7201" name="Picture 43"/>
              <p:cNvPicPr>
                <a:picLocks noChangeAspect="1" noChangeArrowheads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973444" y="3918104"/>
                <a:ext cx="1043275" cy="38308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7202" name="テキスト ボックス 158"/>
              <p:cNvSpPr txBox="1">
                <a:spLocks noChangeArrowheads="1"/>
              </p:cNvSpPr>
              <p:nvPr/>
            </p:nvSpPr>
            <p:spPr bwMode="auto">
              <a:xfrm>
                <a:off x="5071728" y="3985199"/>
                <a:ext cx="846707" cy="2616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r>
                  <a:rPr lang="en-US" altLang="ja-JP" sz="1100" b="1">
                    <a:solidFill>
                      <a:schemeClr val="bg1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Web Site</a:t>
                </a:r>
                <a:endParaRPr lang="ja-JP" altLang="en-US" sz="1100" b="1">
                  <a:solidFill>
                    <a:schemeClr val="bg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80" name="正方形/長方形 79"/>
              <p:cNvSpPr/>
              <p:nvPr/>
            </p:nvSpPr>
            <p:spPr>
              <a:xfrm>
                <a:off x="4971804" y="4300455"/>
                <a:ext cx="1050133" cy="245416"/>
              </a:xfrm>
              <a:prstGeom prst="rect">
                <a:avLst/>
              </a:prstGeom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US" altLang="ja-JP" sz="1000" b="1" dirty="0">
                    <a:solidFill>
                      <a:srgbClr val="0070C0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Company</a:t>
                </a:r>
                <a:endParaRPr lang="ja-JP" altLang="en-US" sz="1000" b="1" dirty="0">
                  <a:solidFill>
                    <a:srgbClr val="0070C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81" name="正方形/長方形 80"/>
              <p:cNvSpPr/>
              <p:nvPr/>
            </p:nvSpPr>
            <p:spPr>
              <a:xfrm>
                <a:off x="4971804" y="4545871"/>
                <a:ext cx="1050133" cy="245417"/>
              </a:xfrm>
              <a:prstGeom prst="rect">
                <a:avLst/>
              </a:prstGeom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US" altLang="ja-JP" sz="1000" b="1" dirty="0">
                    <a:solidFill>
                      <a:srgbClr val="0070C0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Products</a:t>
                </a:r>
                <a:endParaRPr lang="ja-JP" altLang="en-US" sz="1000" b="1" dirty="0">
                  <a:solidFill>
                    <a:srgbClr val="0070C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82" name="正方形/長方形 81"/>
              <p:cNvSpPr/>
              <p:nvPr/>
            </p:nvSpPr>
            <p:spPr>
              <a:xfrm>
                <a:off x="4971804" y="4810992"/>
                <a:ext cx="1050133" cy="243625"/>
              </a:xfrm>
              <a:prstGeom prst="rect">
                <a:avLst/>
              </a:prstGeom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US" altLang="ja-JP" sz="1000" b="1" dirty="0">
                    <a:solidFill>
                      <a:srgbClr val="0070C0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News</a:t>
                </a:r>
                <a:endParaRPr lang="ja-JP" altLang="en-US" sz="1000" b="1" dirty="0">
                  <a:solidFill>
                    <a:srgbClr val="0070C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83" name="正方形/長方形 82"/>
              <p:cNvSpPr/>
              <p:nvPr/>
            </p:nvSpPr>
            <p:spPr>
              <a:xfrm>
                <a:off x="4971804" y="5043869"/>
                <a:ext cx="1050133" cy="245417"/>
              </a:xfrm>
              <a:prstGeom prst="rect">
                <a:avLst/>
              </a:prstGeom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US" altLang="ja-JP" sz="1000" b="1" dirty="0">
                    <a:solidFill>
                      <a:srgbClr val="0070C0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Contact</a:t>
                </a:r>
                <a:endParaRPr lang="ja-JP" altLang="en-US" sz="1000" b="1" dirty="0">
                  <a:solidFill>
                    <a:srgbClr val="0070C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</p:grpSp>
        <p:sp>
          <p:nvSpPr>
            <p:cNvPr id="75" name="正方形/長方形 74"/>
            <p:cNvSpPr/>
            <p:nvPr/>
          </p:nvSpPr>
          <p:spPr>
            <a:xfrm>
              <a:off x="4968226" y="5267789"/>
              <a:ext cx="1055500" cy="27228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76" name="正方形/長方形 75"/>
            <p:cNvSpPr/>
            <p:nvPr/>
          </p:nvSpPr>
          <p:spPr>
            <a:xfrm rot="5400000">
              <a:off x="4683595" y="4199945"/>
              <a:ext cx="1622972" cy="1057290"/>
            </a:xfrm>
            <a:prstGeom prst="rect">
              <a:avLst/>
            </a:prstGeom>
            <a:noFill/>
            <a:ln w="285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</p:grpSp>
      <p:grpSp>
        <p:nvGrpSpPr>
          <p:cNvPr id="7179" name="グループ化 83"/>
          <p:cNvGrpSpPr>
            <a:grpSpLocks/>
          </p:cNvGrpSpPr>
          <p:nvPr/>
        </p:nvGrpSpPr>
        <p:grpSpPr bwMode="auto">
          <a:xfrm>
            <a:off x="4953000" y="2611438"/>
            <a:ext cx="2344738" cy="1671637"/>
            <a:chOff x="6497101" y="3957945"/>
            <a:chExt cx="2344331" cy="1671708"/>
          </a:xfrm>
        </p:grpSpPr>
        <p:sp>
          <p:nvSpPr>
            <p:cNvPr id="85" name="角丸四角形 84"/>
            <p:cNvSpPr/>
            <p:nvPr/>
          </p:nvSpPr>
          <p:spPr>
            <a:xfrm rot="5400000">
              <a:off x="6833412" y="3621634"/>
              <a:ext cx="1671708" cy="2344331"/>
            </a:xfrm>
            <a:prstGeom prst="roundRect">
              <a:avLst>
                <a:gd name="adj" fmla="val 3882"/>
              </a:avLst>
            </a:prstGeom>
            <a:ln w="285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86" name="正方形/長方形 85"/>
            <p:cNvSpPr/>
            <p:nvPr/>
          </p:nvSpPr>
          <p:spPr>
            <a:xfrm rot="5400000">
              <a:off x="6949304" y="3732740"/>
              <a:ext cx="1439924" cy="2122120"/>
            </a:xfrm>
            <a:prstGeom prst="rect">
              <a:avLst/>
            </a:prstGeom>
            <a:ln w="285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pic>
          <p:nvPicPr>
            <p:cNvPr id="7187" name="Picture 42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08266" y="4073332"/>
              <a:ext cx="2122000" cy="28424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7188" name="テキスト ボックス 105"/>
            <p:cNvSpPr txBox="1">
              <a:spLocks noChangeArrowheads="1"/>
            </p:cNvSpPr>
            <p:nvPr/>
          </p:nvSpPr>
          <p:spPr bwMode="auto">
            <a:xfrm>
              <a:off x="6650481" y="4101475"/>
              <a:ext cx="903398" cy="2729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r>
                <a:rPr lang="en-US" altLang="ja-JP" sz="1400" b="1">
                  <a:solidFill>
                    <a:schemeClr val="bg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Web Site</a:t>
              </a:r>
              <a:endParaRPr lang="ja-JP" altLang="en-US" sz="1400" b="1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grpSp>
          <p:nvGrpSpPr>
            <p:cNvPr id="7189" name="グループ化 124"/>
            <p:cNvGrpSpPr>
              <a:grpSpLocks/>
            </p:cNvGrpSpPr>
            <p:nvPr/>
          </p:nvGrpSpPr>
          <p:grpSpPr bwMode="auto">
            <a:xfrm>
              <a:off x="6606859" y="4344914"/>
              <a:ext cx="2123406" cy="191374"/>
              <a:chOff x="2279903" y="2679367"/>
              <a:chExt cx="4147529" cy="245577"/>
            </a:xfrm>
          </p:grpSpPr>
          <p:sp>
            <p:nvSpPr>
              <p:cNvPr id="93" name="正方形/長方形 92"/>
              <p:cNvSpPr/>
              <p:nvPr/>
            </p:nvSpPr>
            <p:spPr>
              <a:xfrm>
                <a:off x="2279436" y="2679876"/>
                <a:ext cx="1035479" cy="244466"/>
              </a:xfrm>
              <a:prstGeom prst="rect">
                <a:avLst/>
              </a:prstGeom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>
                  <a:defRPr/>
                </a:pPr>
                <a:r>
                  <a:rPr lang="en-US" altLang="ja-JP" sz="800" b="1" dirty="0">
                    <a:solidFill>
                      <a:srgbClr val="0070C0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Company</a:t>
                </a:r>
                <a:endParaRPr lang="ja-JP" altLang="en-US" sz="800" b="1" dirty="0">
                  <a:solidFill>
                    <a:srgbClr val="0070C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94" name="正方形/長方形 93"/>
              <p:cNvSpPr/>
              <p:nvPr/>
            </p:nvSpPr>
            <p:spPr>
              <a:xfrm>
                <a:off x="3321115" y="2679876"/>
                <a:ext cx="1035479" cy="244466"/>
              </a:xfrm>
              <a:prstGeom prst="rect">
                <a:avLst/>
              </a:prstGeom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>
                  <a:defRPr/>
                </a:pPr>
                <a:r>
                  <a:rPr lang="en-US" altLang="ja-JP" sz="800" b="1" dirty="0">
                    <a:solidFill>
                      <a:srgbClr val="0070C0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Products</a:t>
                </a:r>
                <a:endParaRPr lang="ja-JP" altLang="en-US" sz="800" b="1" dirty="0">
                  <a:solidFill>
                    <a:srgbClr val="0070C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95" name="正方形/長方形 94"/>
              <p:cNvSpPr/>
              <p:nvPr/>
            </p:nvSpPr>
            <p:spPr>
              <a:xfrm>
                <a:off x="4350393" y="2679876"/>
                <a:ext cx="1035479" cy="244466"/>
              </a:xfrm>
              <a:prstGeom prst="rect">
                <a:avLst/>
              </a:prstGeom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>
                  <a:defRPr/>
                </a:pPr>
                <a:r>
                  <a:rPr lang="en-US" altLang="ja-JP" sz="800" b="1" dirty="0">
                    <a:solidFill>
                      <a:srgbClr val="0070C0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News</a:t>
                </a:r>
                <a:endParaRPr lang="ja-JP" altLang="en-US" sz="800" b="1" dirty="0">
                  <a:solidFill>
                    <a:srgbClr val="0070C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96" name="正方形/長方形 95"/>
              <p:cNvSpPr/>
              <p:nvPr/>
            </p:nvSpPr>
            <p:spPr>
              <a:xfrm>
                <a:off x="5392073" y="2679876"/>
                <a:ext cx="1035479" cy="244466"/>
              </a:xfrm>
              <a:prstGeom prst="rect">
                <a:avLst/>
              </a:prstGeom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>
                  <a:defRPr/>
                </a:pPr>
                <a:r>
                  <a:rPr lang="en-US" altLang="ja-JP" sz="800" b="1" dirty="0">
                    <a:solidFill>
                      <a:srgbClr val="0070C0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Contact</a:t>
                </a:r>
                <a:endParaRPr lang="ja-JP" altLang="en-US" sz="800" b="1" dirty="0">
                  <a:solidFill>
                    <a:srgbClr val="0070C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</p:grpSp>
        <p:sp>
          <p:nvSpPr>
            <p:cNvPr id="90" name="正方形/長方形 89"/>
            <p:cNvSpPr/>
            <p:nvPr/>
          </p:nvSpPr>
          <p:spPr>
            <a:xfrm>
              <a:off x="8149402" y="4613610"/>
              <a:ext cx="461882" cy="827123"/>
            </a:xfrm>
            <a:prstGeom prst="rect">
              <a:avLst/>
            </a:prstGeom>
            <a:pattFill prst="dkHorz">
              <a:fgClr>
                <a:schemeClr val="bg1">
                  <a:lumMod val="95000"/>
                </a:schemeClr>
              </a:fgClr>
              <a:bgClr>
                <a:schemeClr val="bg2">
                  <a:lumMod val="60000"/>
                  <a:lumOff val="40000"/>
                </a:schemeClr>
              </a:bgClr>
            </a:patt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91" name="正方形/長方形 90"/>
            <p:cNvSpPr/>
            <p:nvPr/>
          </p:nvSpPr>
          <p:spPr>
            <a:xfrm>
              <a:off x="6685981" y="4623135"/>
              <a:ext cx="1388821" cy="820773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92" name="正方形/長方形 91"/>
            <p:cNvSpPr/>
            <p:nvPr/>
          </p:nvSpPr>
          <p:spPr>
            <a:xfrm rot="5400000">
              <a:off x="6947717" y="3732740"/>
              <a:ext cx="1439924" cy="2122119"/>
            </a:xfrm>
            <a:prstGeom prst="rect">
              <a:avLst/>
            </a:prstGeom>
            <a:noFill/>
            <a:ln w="285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</p:grpSp>
      <p:pic>
        <p:nvPicPr>
          <p:cNvPr id="7180" name="Picture 39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0925" y="2611438"/>
            <a:ext cx="1374775" cy="984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81" name="Picture 39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0925" y="3687763"/>
            <a:ext cx="874713" cy="625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82" name="Picture 40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5588" y="4689475"/>
            <a:ext cx="749300" cy="1082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83" name="Picture 40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8238" y="4689475"/>
            <a:ext cx="488950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84" name="Picture 40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9750" y="4689475"/>
            <a:ext cx="315913" cy="455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261</Words>
  <Application>Microsoft Office PowerPoint</Application>
  <PresentationFormat>A4 210 x 297 mm</PresentationFormat>
  <Paragraphs>104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1" baseType="lpstr">
      <vt:lpstr>Arial</vt:lpstr>
      <vt:lpstr>ＭＳ Ｐゴシック</vt:lpstr>
      <vt:lpstr>Calibri</vt:lpstr>
      <vt:lpstr>メイリオ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/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PPTX065_マルチデバイス</dc:title>
  <dc:subject>PPTX065_マルチデバイス</dc:subject>
  <dc:creator>http://www.digipot.net</dc:creator>
  <cp:lastModifiedBy/>
  <cp:revision>1</cp:revision>
  <dcterms:created xsi:type="dcterms:W3CDTF">2013-06-21T08:14:48Z</dcterms:created>
  <dcterms:modified xsi:type="dcterms:W3CDTF">2013-06-21T08:14:50Z</dcterms:modified>
  <cp:version>1</cp:version>
</cp:coreProperties>
</file>